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9" r:id="rId2"/>
    <p:sldId id="265" r:id="rId3"/>
    <p:sldId id="320" r:id="rId4"/>
    <p:sldId id="356" r:id="rId5"/>
    <p:sldId id="353" r:id="rId6"/>
    <p:sldId id="354" r:id="rId7"/>
    <p:sldId id="381" r:id="rId8"/>
    <p:sldId id="359" r:id="rId9"/>
    <p:sldId id="282" r:id="rId10"/>
    <p:sldId id="360" r:id="rId11"/>
    <p:sldId id="288" r:id="rId12"/>
    <p:sldId id="290" r:id="rId13"/>
    <p:sldId id="365" r:id="rId14"/>
    <p:sldId id="361" r:id="rId15"/>
    <p:sldId id="369" r:id="rId16"/>
    <p:sldId id="285" r:id="rId17"/>
    <p:sldId id="379" r:id="rId18"/>
    <p:sldId id="370" r:id="rId19"/>
    <p:sldId id="374" r:id="rId20"/>
    <p:sldId id="373" r:id="rId21"/>
    <p:sldId id="380" r:id="rId22"/>
    <p:sldId id="298" r:id="rId23"/>
    <p:sldId id="378" r:id="rId24"/>
    <p:sldId id="299" r:id="rId25"/>
    <p:sldId id="304" r:id="rId26"/>
    <p:sldId id="305" r:id="rId27"/>
    <p:sldId id="384" r:id="rId28"/>
    <p:sldId id="321" r:id="rId29"/>
    <p:sldId id="308" r:id="rId30"/>
    <p:sldId id="376" r:id="rId31"/>
    <p:sldId id="385" r:id="rId32"/>
    <p:sldId id="386" r:id="rId33"/>
    <p:sldId id="333"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3300"/>
    <a:srgbClr val="022806"/>
    <a:srgbClr val="F03453"/>
    <a:srgbClr val="009999"/>
    <a:srgbClr val="069013"/>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8" autoAdjust="0"/>
    <p:restoredTop sz="94660"/>
  </p:normalViewPr>
  <p:slideViewPr>
    <p:cSldViewPr>
      <p:cViewPr>
        <p:scale>
          <a:sx n="76" d="100"/>
          <a:sy n="76" d="100"/>
        </p:scale>
        <p:origin x="-105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ocquyt113@gmail.com" userId="ab56d08bb5b9d9e8" providerId="LiveId" clId="{F258AD57-663E-BA40-A02B-B6300F6C6501}"/>
    <pc:docChg chg="undo custSel addSld delSld modSld addMainMaster delMainMaster">
      <pc:chgData name="ngocquyt113@gmail.com" userId="ab56d08bb5b9d9e8" providerId="LiveId" clId="{F258AD57-663E-BA40-A02B-B6300F6C6501}" dt="2021-12-17T09:13:49.585" v="173" actId="1076"/>
      <pc:docMkLst>
        <pc:docMk/>
      </pc:docMkLst>
      <pc:sldChg chg="delSp modSp mod setBg">
        <pc:chgData name="ngocquyt113@gmail.com" userId="ab56d08bb5b9d9e8" providerId="LiveId" clId="{F258AD57-663E-BA40-A02B-B6300F6C6501}" dt="2021-12-17T09:13:49.585" v="173" actId="1076"/>
        <pc:sldMkLst>
          <pc:docMk/>
          <pc:sldMk cId="0" sldId="259"/>
        </pc:sldMkLst>
        <pc:spChg chg="mod">
          <ac:chgData name="ngocquyt113@gmail.com" userId="ab56d08bb5b9d9e8" providerId="LiveId" clId="{F258AD57-663E-BA40-A02B-B6300F6C6501}" dt="2021-12-17T09:13:49.585" v="173" actId="1076"/>
          <ac:spMkLst>
            <pc:docMk/>
            <pc:sldMk cId="0" sldId="259"/>
            <ac:spMk id="9" creationId="{DBD86DF5-503B-4C10-9C8B-A403C6837EE1}"/>
          </ac:spMkLst>
        </pc:spChg>
        <pc:spChg chg="del mod">
          <ac:chgData name="ngocquyt113@gmail.com" userId="ab56d08bb5b9d9e8" providerId="LiveId" clId="{F258AD57-663E-BA40-A02B-B6300F6C6501}" dt="2021-12-17T09:13:30.489" v="170" actId="478"/>
          <ac:spMkLst>
            <pc:docMk/>
            <pc:sldMk cId="0" sldId="259"/>
            <ac:spMk id="2050" creationId="{2510F339-3A7D-41AD-9C69-D0EE41143CE8}"/>
          </ac:spMkLst>
        </pc:spChg>
      </pc:sldChg>
      <pc:sldChg chg="delSp">
        <pc:chgData name="ngocquyt113@gmail.com" userId="ab56d08bb5b9d9e8" providerId="LiveId" clId="{F258AD57-663E-BA40-A02B-B6300F6C6501}" dt="2021-12-17T08:40:57.533" v="16" actId="478"/>
        <pc:sldMkLst>
          <pc:docMk/>
          <pc:sldMk cId="0" sldId="282"/>
        </pc:sldMkLst>
        <pc:spChg chg="del">
          <ac:chgData name="ngocquyt113@gmail.com" userId="ab56d08bb5b9d9e8" providerId="LiveId" clId="{F258AD57-663E-BA40-A02B-B6300F6C6501}" dt="2021-12-17T08:40:57.533" v="16" actId="478"/>
          <ac:spMkLst>
            <pc:docMk/>
            <pc:sldMk cId="0" sldId="282"/>
            <ac:spMk id="13315" creationId="{F36B9126-03AE-48F1-87F8-E08AB8EF89F5}"/>
          </ac:spMkLst>
        </pc:spChg>
      </pc:sldChg>
      <pc:sldChg chg="addSp delSp modSp">
        <pc:chgData name="ngocquyt113@gmail.com" userId="ab56d08bb5b9d9e8" providerId="LiveId" clId="{F258AD57-663E-BA40-A02B-B6300F6C6501}" dt="2021-12-17T09:03:50.411" v="107" actId="1076"/>
        <pc:sldMkLst>
          <pc:docMk/>
          <pc:sldMk cId="0" sldId="305"/>
        </pc:sldMkLst>
        <pc:spChg chg="add mod">
          <ac:chgData name="ngocquyt113@gmail.com" userId="ab56d08bb5b9d9e8" providerId="LiveId" clId="{F258AD57-663E-BA40-A02B-B6300F6C6501}" dt="2021-12-17T09:03:50.411" v="107" actId="1076"/>
          <ac:spMkLst>
            <pc:docMk/>
            <pc:sldMk cId="0" sldId="305"/>
            <ac:spMk id="8" creationId="{FB18374E-5C32-AB48-B2A2-FAB508F389E4}"/>
          </ac:spMkLst>
        </pc:spChg>
        <pc:spChg chg="mod">
          <ac:chgData name="ngocquyt113@gmail.com" userId="ab56d08bb5b9d9e8" providerId="LiveId" clId="{F258AD57-663E-BA40-A02B-B6300F6C6501}" dt="2021-12-17T09:03:03.363" v="93" actId="1076"/>
          <ac:spMkLst>
            <pc:docMk/>
            <pc:sldMk cId="0" sldId="305"/>
            <ac:spMk id="29698" creationId="{1ED50807-9BD6-4FFB-BD6C-E1A43F6BB490}"/>
          </ac:spMkLst>
        </pc:spChg>
        <pc:spChg chg="del">
          <ac:chgData name="ngocquyt113@gmail.com" userId="ab56d08bb5b9d9e8" providerId="LiveId" clId="{F258AD57-663E-BA40-A02B-B6300F6C6501}" dt="2021-12-17T09:02:59.032" v="92" actId="478"/>
          <ac:spMkLst>
            <pc:docMk/>
            <pc:sldMk cId="0" sldId="305"/>
            <ac:spMk id="29699" creationId="{440E28C3-9677-4CC2-908E-42B3043D1616}"/>
          </ac:spMkLst>
        </pc:spChg>
        <pc:spChg chg="mod">
          <ac:chgData name="ngocquyt113@gmail.com" userId="ab56d08bb5b9d9e8" providerId="LiveId" clId="{F258AD57-663E-BA40-A02B-B6300F6C6501}" dt="2021-12-17T09:03:05.553" v="94" actId="1076"/>
          <ac:spMkLst>
            <pc:docMk/>
            <pc:sldMk cId="0" sldId="305"/>
            <ac:spMk id="29702" creationId="{BA17705A-A515-46CA-A857-4EF4248DE970}"/>
          </ac:spMkLst>
        </pc:spChg>
        <pc:spChg chg="mod">
          <ac:chgData name="ngocquyt113@gmail.com" userId="ab56d08bb5b9d9e8" providerId="LiveId" clId="{F258AD57-663E-BA40-A02B-B6300F6C6501}" dt="2021-12-17T09:03:11.110" v="96" actId="1076"/>
          <ac:spMkLst>
            <pc:docMk/>
            <pc:sldMk cId="0" sldId="305"/>
            <ac:spMk id="54290" creationId="{EC989B41-FE97-43C8-9786-20D887921AC8}"/>
          </ac:spMkLst>
        </pc:spChg>
        <pc:spChg chg="mod">
          <ac:chgData name="ngocquyt113@gmail.com" userId="ab56d08bb5b9d9e8" providerId="LiveId" clId="{F258AD57-663E-BA40-A02B-B6300F6C6501}" dt="2021-12-17T09:03:13.514" v="97" actId="1076"/>
          <ac:spMkLst>
            <pc:docMk/>
            <pc:sldMk cId="0" sldId="305"/>
            <ac:spMk id="54291" creationId="{3B6D5450-68F0-41D9-A609-8F3774ACB585}"/>
          </ac:spMkLst>
        </pc:spChg>
      </pc:sldChg>
      <pc:sldChg chg="del">
        <pc:chgData name="ngocquyt113@gmail.com" userId="ab56d08bb5b9d9e8" providerId="LiveId" clId="{F258AD57-663E-BA40-A02B-B6300F6C6501}" dt="2021-12-17T09:06:14.829" v="125" actId="2696"/>
        <pc:sldMkLst>
          <pc:docMk/>
          <pc:sldMk cId="0" sldId="315"/>
        </pc:sldMkLst>
      </pc:sldChg>
      <pc:sldChg chg="delSp delAnim">
        <pc:chgData name="ngocquyt113@gmail.com" userId="ab56d08bb5b9d9e8" providerId="LiveId" clId="{F258AD57-663E-BA40-A02B-B6300F6C6501}" dt="2021-12-17T08:40:20.235" v="8" actId="478"/>
        <pc:sldMkLst>
          <pc:docMk/>
          <pc:sldMk cId="0" sldId="320"/>
        </pc:sldMkLst>
        <pc:spChg chg="del">
          <ac:chgData name="ngocquyt113@gmail.com" userId="ab56d08bb5b9d9e8" providerId="LiveId" clId="{F258AD57-663E-BA40-A02B-B6300F6C6501}" dt="2021-12-17T08:40:20.235" v="8" actId="478"/>
          <ac:spMkLst>
            <pc:docMk/>
            <pc:sldMk cId="0" sldId="320"/>
            <ac:spMk id="78863" creationId="{37CE12B0-816B-481E-828B-8BAE8FB2609D}"/>
          </ac:spMkLst>
        </pc:spChg>
      </pc:sldChg>
      <pc:sldChg chg="delSp modSp">
        <pc:chgData name="ngocquyt113@gmail.com" userId="ab56d08bb5b9d9e8" providerId="LiveId" clId="{F258AD57-663E-BA40-A02B-B6300F6C6501}" dt="2021-12-17T09:09:20.959" v="161" actId="2711"/>
        <pc:sldMkLst>
          <pc:docMk/>
          <pc:sldMk cId="0" sldId="333"/>
        </pc:sldMkLst>
        <pc:spChg chg="mod">
          <ac:chgData name="ngocquyt113@gmail.com" userId="ab56d08bb5b9d9e8" providerId="LiveId" clId="{F258AD57-663E-BA40-A02B-B6300F6C6501}" dt="2021-12-17T09:06:56.351" v="134" actId="2711"/>
          <ac:spMkLst>
            <pc:docMk/>
            <pc:sldMk cId="0" sldId="333"/>
            <ac:spMk id="36866" creationId="{F1164D71-3D8B-4DD1-8317-A214A646A545}"/>
          </ac:spMkLst>
        </pc:spChg>
        <pc:spChg chg="mod">
          <ac:chgData name="ngocquyt113@gmail.com" userId="ab56d08bb5b9d9e8" providerId="LiveId" clId="{F258AD57-663E-BA40-A02B-B6300F6C6501}" dt="2021-12-17T09:07:00.498" v="135" actId="2711"/>
          <ac:spMkLst>
            <pc:docMk/>
            <pc:sldMk cId="0" sldId="333"/>
            <ac:spMk id="36868" creationId="{DFD9AFB4-DECA-4A68-9A21-BBA7EBC90F05}"/>
          </ac:spMkLst>
        </pc:spChg>
        <pc:spChg chg="del">
          <ac:chgData name="ngocquyt113@gmail.com" userId="ab56d08bb5b9d9e8" providerId="LiveId" clId="{F258AD57-663E-BA40-A02B-B6300F6C6501}" dt="2021-12-17T09:05:45.260" v="120" actId="478"/>
          <ac:spMkLst>
            <pc:docMk/>
            <pc:sldMk cId="0" sldId="333"/>
            <ac:spMk id="36869" creationId="{D92EB9EA-3E76-41D0-B686-C0172CBB1940}"/>
          </ac:spMkLst>
        </pc:spChg>
        <pc:spChg chg="mod">
          <ac:chgData name="ngocquyt113@gmail.com" userId="ab56d08bb5b9d9e8" providerId="LiveId" clId="{F258AD57-663E-BA40-A02B-B6300F6C6501}" dt="2021-12-17T09:09:20.959" v="161" actId="2711"/>
          <ac:spMkLst>
            <pc:docMk/>
            <pc:sldMk cId="0" sldId="333"/>
            <ac:spMk id="97285" creationId="{E775E0F1-F41A-4DD3-8D85-9E3B6ACE0C0A}"/>
          </ac:spMkLst>
        </pc:spChg>
      </pc:sldChg>
      <pc:sldChg chg="delSp modSp delAnim">
        <pc:chgData name="ngocquyt113@gmail.com" userId="ab56d08bb5b9d9e8" providerId="LiveId" clId="{F258AD57-663E-BA40-A02B-B6300F6C6501}" dt="2021-12-17T08:40:14.339" v="7" actId="478"/>
        <pc:sldMkLst>
          <pc:docMk/>
          <pc:sldMk cId="0" sldId="356"/>
        </pc:sldMkLst>
        <pc:spChg chg="del">
          <ac:chgData name="ngocquyt113@gmail.com" userId="ab56d08bb5b9d9e8" providerId="LiveId" clId="{F258AD57-663E-BA40-A02B-B6300F6C6501}" dt="2021-12-17T08:40:12.226" v="6" actId="478"/>
          <ac:spMkLst>
            <pc:docMk/>
            <pc:sldMk cId="0" sldId="356"/>
            <ac:spMk id="156685" creationId="{B94B1D41-3FBD-4C26-8342-00AC8291C72C}"/>
          </ac:spMkLst>
        </pc:spChg>
        <pc:spChg chg="del mod">
          <ac:chgData name="ngocquyt113@gmail.com" userId="ab56d08bb5b9d9e8" providerId="LiveId" clId="{F258AD57-663E-BA40-A02B-B6300F6C6501}" dt="2021-12-17T08:40:14.339" v="7" actId="478"/>
          <ac:spMkLst>
            <pc:docMk/>
            <pc:sldMk cId="0" sldId="356"/>
            <ac:spMk id="156686" creationId="{B65D2C22-DDF7-40F9-BE12-E35CA34A02D8}"/>
          </ac:spMkLst>
        </pc:spChg>
      </pc:sldChg>
      <pc:sldChg chg="delSp modSp delAnim">
        <pc:chgData name="ngocquyt113@gmail.com" userId="ab56d08bb5b9d9e8" providerId="LiveId" clId="{F258AD57-663E-BA40-A02B-B6300F6C6501}" dt="2021-12-17T08:40:53.372" v="15" actId="478"/>
        <pc:sldMkLst>
          <pc:docMk/>
          <pc:sldMk cId="0" sldId="359"/>
        </pc:sldMkLst>
        <pc:spChg chg="del">
          <ac:chgData name="ngocquyt113@gmail.com" userId="ab56d08bb5b9d9e8" providerId="LiveId" clId="{F258AD57-663E-BA40-A02B-B6300F6C6501}" dt="2021-12-17T08:40:32.153" v="10" actId="478"/>
          <ac:spMkLst>
            <pc:docMk/>
            <pc:sldMk cId="0" sldId="359"/>
            <ac:spMk id="12290" creationId="{2E9CB47E-C64F-4AB8-A1BC-EC911A0B8185}"/>
          </ac:spMkLst>
        </pc:spChg>
        <pc:spChg chg="del">
          <ac:chgData name="ngocquyt113@gmail.com" userId="ab56d08bb5b9d9e8" providerId="LiveId" clId="{F258AD57-663E-BA40-A02B-B6300F6C6501}" dt="2021-12-17T08:40:34.792" v="11" actId="478"/>
          <ac:spMkLst>
            <pc:docMk/>
            <pc:sldMk cId="0" sldId="359"/>
            <ac:spMk id="162820" creationId="{3D900BB6-A979-4CE8-986F-375CBE7C6D7F}"/>
          </ac:spMkLst>
        </pc:spChg>
        <pc:spChg chg="del">
          <ac:chgData name="ngocquyt113@gmail.com" userId="ab56d08bb5b9d9e8" providerId="LiveId" clId="{F258AD57-663E-BA40-A02B-B6300F6C6501}" dt="2021-12-17T08:40:36.643" v="12" actId="478"/>
          <ac:spMkLst>
            <pc:docMk/>
            <pc:sldMk cId="0" sldId="359"/>
            <ac:spMk id="162821" creationId="{6BC0C915-B4C7-4EE7-BE6C-4E4DAE25DCED}"/>
          </ac:spMkLst>
        </pc:spChg>
        <pc:spChg chg="del mod">
          <ac:chgData name="ngocquyt113@gmail.com" userId="ab56d08bb5b9d9e8" providerId="LiveId" clId="{F258AD57-663E-BA40-A02B-B6300F6C6501}" dt="2021-12-17T08:40:51.524" v="14" actId="478"/>
          <ac:spMkLst>
            <pc:docMk/>
            <pc:sldMk cId="0" sldId="359"/>
            <ac:spMk id="162822" creationId="{8E798134-6B70-4B68-A5B0-053D5B71DC6E}"/>
          </ac:spMkLst>
        </pc:spChg>
        <pc:spChg chg="del">
          <ac:chgData name="ngocquyt113@gmail.com" userId="ab56d08bb5b9d9e8" providerId="LiveId" clId="{F258AD57-663E-BA40-A02B-B6300F6C6501}" dt="2021-12-17T08:40:53.372" v="15" actId="478"/>
          <ac:spMkLst>
            <pc:docMk/>
            <pc:sldMk cId="0" sldId="359"/>
            <ac:spMk id="162823" creationId="{4FF5CB38-7F82-4FC9-8CE9-F4EF86BDF61C}"/>
          </ac:spMkLst>
        </pc:spChg>
      </pc:sldChg>
      <pc:sldChg chg="delSp">
        <pc:chgData name="ngocquyt113@gmail.com" userId="ab56d08bb5b9d9e8" providerId="LiveId" clId="{F258AD57-663E-BA40-A02B-B6300F6C6501}" dt="2021-12-17T08:42:33.511" v="24" actId="478"/>
        <pc:sldMkLst>
          <pc:docMk/>
          <pc:sldMk cId="0" sldId="365"/>
        </pc:sldMkLst>
        <pc:spChg chg="del">
          <ac:chgData name="ngocquyt113@gmail.com" userId="ab56d08bb5b9d9e8" providerId="LiveId" clId="{F258AD57-663E-BA40-A02B-B6300F6C6501}" dt="2021-12-17T08:42:33.511" v="24" actId="478"/>
          <ac:spMkLst>
            <pc:docMk/>
            <pc:sldMk cId="0" sldId="365"/>
            <ac:spMk id="17411" creationId="{CD8D60FB-1BAE-45F0-9814-167FA4A358B7}"/>
          </ac:spMkLst>
        </pc:spChg>
      </pc:sldChg>
      <pc:sldChg chg="delSp modSp">
        <pc:chgData name="ngocquyt113@gmail.com" userId="ab56d08bb5b9d9e8" providerId="LiveId" clId="{F258AD57-663E-BA40-A02B-B6300F6C6501}" dt="2021-12-17T08:42:43.107" v="26" actId="14100"/>
        <pc:sldMkLst>
          <pc:docMk/>
          <pc:sldMk cId="0" sldId="369"/>
        </pc:sldMkLst>
        <pc:spChg chg="del">
          <ac:chgData name="ngocquyt113@gmail.com" userId="ab56d08bb5b9d9e8" providerId="LiveId" clId="{F258AD57-663E-BA40-A02B-B6300F6C6501}" dt="2021-12-17T08:42:40.574" v="25" actId="478"/>
          <ac:spMkLst>
            <pc:docMk/>
            <pc:sldMk cId="0" sldId="369"/>
            <ac:spMk id="19459" creationId="{B6C0DBC7-7E58-4F1C-9AD0-A5EA193B7226}"/>
          </ac:spMkLst>
        </pc:spChg>
        <pc:spChg chg="mod">
          <ac:chgData name="ngocquyt113@gmail.com" userId="ab56d08bb5b9d9e8" providerId="LiveId" clId="{F258AD57-663E-BA40-A02B-B6300F6C6501}" dt="2021-12-17T08:42:43.107" v="26" actId="14100"/>
          <ac:spMkLst>
            <pc:docMk/>
            <pc:sldMk cId="0" sldId="369"/>
            <ac:spMk id="173058" creationId="{3551C438-7E9E-4EF8-9238-3BDB86BEB21B}"/>
          </ac:spMkLst>
        </pc:spChg>
      </pc:sldChg>
      <pc:sldChg chg="delSp">
        <pc:chgData name="ngocquyt113@gmail.com" userId="ab56d08bb5b9d9e8" providerId="LiveId" clId="{F258AD57-663E-BA40-A02B-B6300F6C6501}" dt="2021-12-17T08:43:01.694" v="27" actId="478"/>
        <pc:sldMkLst>
          <pc:docMk/>
          <pc:sldMk cId="0" sldId="374"/>
        </pc:sldMkLst>
        <pc:spChg chg="del">
          <ac:chgData name="ngocquyt113@gmail.com" userId="ab56d08bb5b9d9e8" providerId="LiveId" clId="{F258AD57-663E-BA40-A02B-B6300F6C6501}" dt="2021-12-17T08:43:01.694" v="27" actId="478"/>
          <ac:spMkLst>
            <pc:docMk/>
            <pc:sldMk cId="0" sldId="374"/>
            <ac:spMk id="23555" creationId="{506E9018-D14D-4CF9-AFF6-E1E71BFB0CA0}"/>
          </ac:spMkLst>
        </pc:spChg>
      </pc:sldChg>
      <pc:sldChg chg="addSp delSp modSp add del delAnim">
        <pc:chgData name="ngocquyt113@gmail.com" userId="ab56d08bb5b9d9e8" providerId="LiveId" clId="{F258AD57-663E-BA40-A02B-B6300F6C6501}" dt="2021-12-17T09:09:47.867" v="163" actId="1076"/>
        <pc:sldMkLst>
          <pc:docMk/>
          <pc:sldMk cId="0" sldId="378"/>
        </pc:sldMkLst>
        <pc:spChg chg="add del">
          <ac:chgData name="ngocquyt113@gmail.com" userId="ab56d08bb5b9d9e8" providerId="LiveId" clId="{F258AD57-663E-BA40-A02B-B6300F6C6501}" dt="2021-12-17T08:55:43.370" v="72" actId="571"/>
          <ac:spMkLst>
            <pc:docMk/>
            <pc:sldMk cId="0" sldId="378"/>
            <ac:spMk id="2" creationId="{C54D63CF-C176-F24A-BBE8-EAB69F61C6A1}"/>
          </ac:spMkLst>
        </pc:spChg>
        <pc:spChg chg="add del mod">
          <ac:chgData name="ngocquyt113@gmail.com" userId="ab56d08bb5b9d9e8" providerId="LiveId" clId="{F258AD57-663E-BA40-A02B-B6300F6C6501}" dt="2021-12-17T09:09:43.889" v="162" actId="2711"/>
          <ac:spMkLst>
            <pc:docMk/>
            <pc:sldMk cId="0" sldId="378"/>
            <ac:spMk id="6" creationId="{71C73634-7C6B-5447-AF21-6A9356779D5B}"/>
          </ac:spMkLst>
        </pc:spChg>
        <pc:spChg chg="add mod">
          <ac:chgData name="ngocquyt113@gmail.com" userId="ab56d08bb5b9d9e8" providerId="LiveId" clId="{F258AD57-663E-BA40-A02B-B6300F6C6501}" dt="2021-12-17T09:09:47.867" v="163" actId="1076"/>
          <ac:spMkLst>
            <pc:docMk/>
            <pc:sldMk cId="0" sldId="378"/>
            <ac:spMk id="9" creationId="{D225F57F-1E32-4E46-A5CB-4F52B881D401}"/>
          </ac:spMkLst>
        </pc:spChg>
        <pc:spChg chg="mod">
          <ac:chgData name="ngocquyt113@gmail.com" userId="ab56d08bb5b9d9e8" providerId="LiveId" clId="{F258AD57-663E-BA40-A02B-B6300F6C6501}" dt="2021-12-17T08:55:36.531" v="70" actId="13822"/>
          <ac:spMkLst>
            <pc:docMk/>
            <pc:sldMk cId="0" sldId="378"/>
            <ac:spMk id="3074" creationId="{3A685BAC-148D-470A-B603-35DE78C49C2C}"/>
          </ac:spMkLst>
        </pc:spChg>
        <pc:spChg chg="del">
          <ac:chgData name="ngocquyt113@gmail.com" userId="ab56d08bb5b9d9e8" providerId="LiveId" clId="{F258AD57-663E-BA40-A02B-B6300F6C6501}" dt="2021-12-17T08:54:48.635" v="36" actId="478"/>
          <ac:spMkLst>
            <pc:docMk/>
            <pc:sldMk cId="0" sldId="378"/>
            <ac:spMk id="182275" creationId="{73AA79A1-E8A7-4CCD-88A0-415626596CCD}"/>
          </ac:spMkLst>
        </pc:spChg>
      </pc:sldChg>
      <pc:sldChg chg="delSp modSp">
        <pc:chgData name="ngocquyt113@gmail.com" userId="ab56d08bb5b9d9e8" providerId="LiveId" clId="{F258AD57-663E-BA40-A02B-B6300F6C6501}" dt="2021-12-17T08:43:59.895" v="33" actId="1076"/>
        <pc:sldMkLst>
          <pc:docMk/>
          <pc:sldMk cId="0" sldId="380"/>
        </pc:sldMkLst>
        <pc:spChg chg="mod">
          <ac:chgData name="ngocquyt113@gmail.com" userId="ab56d08bb5b9d9e8" providerId="LiveId" clId="{F258AD57-663E-BA40-A02B-B6300F6C6501}" dt="2021-12-17T08:43:59.895" v="33" actId="1076"/>
          <ac:spMkLst>
            <pc:docMk/>
            <pc:sldMk cId="0" sldId="380"/>
            <ac:spMk id="25602" creationId="{1509D75B-F43A-4AE1-9215-6B2019C4F093}"/>
          </ac:spMkLst>
        </pc:spChg>
        <pc:spChg chg="del">
          <ac:chgData name="ngocquyt113@gmail.com" userId="ab56d08bb5b9d9e8" providerId="LiveId" clId="{F258AD57-663E-BA40-A02B-B6300F6C6501}" dt="2021-12-17T08:43:32.236" v="28" actId="478"/>
          <ac:spMkLst>
            <pc:docMk/>
            <pc:sldMk cId="0" sldId="380"/>
            <ac:spMk id="25603" creationId="{719F354F-2DAF-4A8E-8C9A-94C60D6747C6}"/>
          </ac:spMkLst>
        </pc:spChg>
      </pc:sldChg>
      <pc:sldChg chg="delSp">
        <pc:chgData name="ngocquyt113@gmail.com" userId="ab56d08bb5b9d9e8" providerId="LiveId" clId="{F258AD57-663E-BA40-A02B-B6300F6C6501}" dt="2021-12-17T08:40:28.603" v="9" actId="478"/>
        <pc:sldMkLst>
          <pc:docMk/>
          <pc:sldMk cId="0" sldId="381"/>
        </pc:sldMkLst>
        <pc:spChg chg="del">
          <ac:chgData name="ngocquyt113@gmail.com" userId="ab56d08bb5b9d9e8" providerId="LiveId" clId="{F258AD57-663E-BA40-A02B-B6300F6C6501}" dt="2021-12-17T08:40:28.603" v="9" actId="478"/>
          <ac:spMkLst>
            <pc:docMk/>
            <pc:sldMk cId="0" sldId="381"/>
            <ac:spMk id="11267" creationId="{0E16205D-0020-4382-A62F-C469708EF473}"/>
          </ac:spMkLst>
        </pc:spChg>
      </pc:sldChg>
      <pc:sldChg chg="addSp delSp modSp">
        <pc:chgData name="ngocquyt113@gmail.com" userId="ab56d08bb5b9d9e8" providerId="LiveId" clId="{F258AD57-663E-BA40-A02B-B6300F6C6501}" dt="2021-12-17T09:08:23.507" v="155" actId="14100"/>
        <pc:sldMkLst>
          <pc:docMk/>
          <pc:sldMk cId="0" sldId="386"/>
        </pc:sldMkLst>
        <pc:spChg chg="add mod">
          <ac:chgData name="ngocquyt113@gmail.com" userId="ab56d08bb5b9d9e8" providerId="LiveId" clId="{F258AD57-663E-BA40-A02B-B6300F6C6501}" dt="2021-12-17T09:08:10.095" v="152" actId="14100"/>
          <ac:spMkLst>
            <pc:docMk/>
            <pc:sldMk cId="0" sldId="386"/>
            <ac:spMk id="7" creationId="{818191FE-2975-CA49-9C33-0EA4D012EB61}"/>
          </ac:spMkLst>
        </pc:spChg>
        <pc:spChg chg="mod">
          <ac:chgData name="ngocquyt113@gmail.com" userId="ab56d08bb5b9d9e8" providerId="LiveId" clId="{F258AD57-663E-BA40-A02B-B6300F6C6501}" dt="2021-12-17T09:07:20.737" v="138" actId="14100"/>
          <ac:spMkLst>
            <pc:docMk/>
            <pc:sldMk cId="0" sldId="386"/>
            <ac:spMk id="35842" creationId="{511CC346-E8C4-4E86-8AC3-8865898BA834}"/>
          </ac:spMkLst>
        </pc:spChg>
        <pc:spChg chg="mod">
          <ac:chgData name="ngocquyt113@gmail.com" userId="ab56d08bb5b9d9e8" providerId="LiveId" clId="{F258AD57-663E-BA40-A02B-B6300F6C6501}" dt="2021-12-17T09:07:27.333" v="140" actId="14100"/>
          <ac:spMkLst>
            <pc:docMk/>
            <pc:sldMk cId="0" sldId="386"/>
            <ac:spMk id="35843" creationId="{878F7341-4A4E-490D-9C89-CB5DCF539ADE}"/>
          </ac:spMkLst>
        </pc:spChg>
        <pc:spChg chg="del">
          <ac:chgData name="ngocquyt113@gmail.com" userId="ab56d08bb5b9d9e8" providerId="LiveId" clId="{F258AD57-663E-BA40-A02B-B6300F6C6501}" dt="2021-12-17T09:04:58.145" v="110" actId="478"/>
          <ac:spMkLst>
            <pc:docMk/>
            <pc:sldMk cId="0" sldId="386"/>
            <ac:spMk id="35845" creationId="{4AB92971-D833-470B-8598-E547A45E4326}"/>
          </ac:spMkLst>
        </pc:spChg>
        <pc:spChg chg="mod">
          <ac:chgData name="ngocquyt113@gmail.com" userId="ab56d08bb5b9d9e8" providerId="LiveId" clId="{F258AD57-663E-BA40-A02B-B6300F6C6501}" dt="2021-12-17T09:08:23.507" v="155" actId="14100"/>
          <ac:spMkLst>
            <pc:docMk/>
            <pc:sldMk cId="0" sldId="386"/>
            <ac:spMk id="195588" creationId="{B657748C-02E6-49C1-ACC8-977FB375153F}"/>
          </ac:spMkLst>
        </pc:spChg>
      </pc:sldChg>
      <pc:sldChg chg="new del">
        <pc:chgData name="ngocquyt113@gmail.com" userId="ab56d08bb5b9d9e8" providerId="LiveId" clId="{F258AD57-663E-BA40-A02B-B6300F6C6501}" dt="2021-12-17T08:55:46.990" v="73" actId="2696"/>
        <pc:sldMkLst>
          <pc:docMk/>
          <pc:sldMk cId="2027922020" sldId="3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ED011852-D9EB-41BF-8BED-6E4B6BF6F80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0419" name="Rectangle 3">
            <a:extLst>
              <a:ext uri="{FF2B5EF4-FFF2-40B4-BE49-F238E27FC236}">
                <a16:creationId xmlns:a16="http://schemas.microsoft.com/office/drawing/2014/main" xmlns="" id="{8452678D-6A4F-4DCA-996E-B5E8F3891A88}"/>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5060" name="Rectangle 4">
            <a:extLst>
              <a:ext uri="{FF2B5EF4-FFF2-40B4-BE49-F238E27FC236}">
                <a16:creationId xmlns:a16="http://schemas.microsoft.com/office/drawing/2014/main" xmlns="" id="{56F54717-68F0-47AC-8F32-8EFEEC88EB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xmlns="" id="{DE675001-51D5-4727-8116-C4604C9821C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a:extLst>
              <a:ext uri="{FF2B5EF4-FFF2-40B4-BE49-F238E27FC236}">
                <a16:creationId xmlns:a16="http://schemas.microsoft.com/office/drawing/2014/main" xmlns="" id="{5714B818-9116-40E0-AB79-52C498D9C5C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0423" name="Rectangle 7">
            <a:extLst>
              <a:ext uri="{FF2B5EF4-FFF2-40B4-BE49-F238E27FC236}">
                <a16:creationId xmlns:a16="http://schemas.microsoft.com/office/drawing/2014/main" xmlns="" id="{3A3FC19C-9352-4960-9410-6A41A307FD0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296147-4911-479B-B26D-FD4BDB610F85}" type="slidenum">
              <a:rPr lang="en-US" altLang="en-US"/>
              <a:pPr/>
              <a:t>‹#›</a:t>
            </a:fld>
            <a:endParaRPr lang="en-US" altLang="en-US"/>
          </a:p>
        </p:txBody>
      </p:sp>
    </p:spTree>
    <p:extLst>
      <p:ext uri="{BB962C8B-B14F-4D97-AF65-F5344CB8AC3E}">
        <p14:creationId xmlns:p14="http://schemas.microsoft.com/office/powerpoint/2010/main" val="19211673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6847761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4835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20259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10668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vi-VN"/>
              <a:t>Bấm để sửa kiểu tiêu đề Bản cái</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7" name="Date Placeholder 6"/>
          <p:cNvSpPr>
            <a:spLocks noGrp="1"/>
          </p:cNvSpPr>
          <p:nvPr>
            <p:ph type="dt" sz="half" idx="10"/>
          </p:nvPr>
        </p:nvSpPr>
        <p:spPr/>
        <p:txBody>
          <a:bodyPr/>
          <a:lstStyle/>
          <a:p>
            <a:fld id="{1160EA64-D806-43AC-9DF2-F8C432F32B4C}" type="datetimeFigureOut">
              <a:rPr lang="en-US" dirty="0"/>
              <a:t>12/19/2021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0369025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64839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583436" y="3143250"/>
            <a:ext cx="4270248" cy="2596776"/>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7" name="Date Placeholder 6"/>
          <p:cNvSpPr>
            <a:spLocks noGrp="1"/>
          </p:cNvSpPr>
          <p:nvPr>
            <p:ph type="dt" sz="half" idx="10"/>
          </p:nvPr>
        </p:nvSpPr>
        <p:spPr/>
        <p:txBody>
          <a:bodyPr/>
          <a:lstStyle/>
          <a:p>
            <a:fld id="{4F7D4976-E339-4826-83B7-FBD03F55ECF8}" type="datetimeFigureOut">
              <a:rPr lang="en-US" dirty="0"/>
              <a:t>12/19/2021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vi-VN"/>
              <a:t>Bấm để sửa kiểu tiêu đề Bản cái</a:t>
            </a:r>
            <a:endParaRPr lang="en-US" dirty="0"/>
          </a:p>
        </p:txBody>
      </p:sp>
    </p:spTree>
    <p:extLst>
      <p:ext uri="{BB962C8B-B14F-4D97-AF65-F5344CB8AC3E}">
        <p14:creationId xmlns:p14="http://schemas.microsoft.com/office/powerpoint/2010/main" val="2813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08561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2164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vi-VN"/>
              <a:t>Bấm để sửa kiểu tiêu đề Bản cái</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9" name="Date Placeholder 8"/>
          <p:cNvSpPr>
            <a:spLocks noGrp="1"/>
          </p:cNvSpPr>
          <p:nvPr>
            <p:ph type="dt" sz="half" idx="10"/>
          </p:nvPr>
        </p:nvSpPr>
        <p:spPr/>
        <p:txBody>
          <a:bodyPr/>
          <a:lstStyle/>
          <a:p>
            <a:fld id="{D1BE4249-C0D0-4B06-8692-E8BB871AF643}" type="datetimeFigureOut">
              <a:rPr lang="en-US" dirty="0"/>
              <a:t>12/19/2021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27078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12/19/2021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35708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12/19/2021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23207289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1" name="Text Box 9">
            <a:extLst>
              <a:ext uri="{FF2B5EF4-FFF2-40B4-BE49-F238E27FC236}">
                <a16:creationId xmlns:a16="http://schemas.microsoft.com/office/drawing/2014/main" xmlns="" id="{35C54ACA-91F2-493F-8AB4-BE8B14ABACD1}"/>
              </a:ext>
            </a:extLst>
          </p:cNvPr>
          <p:cNvSpPr txBox="1">
            <a:spLocks noChangeArrowheads="1"/>
          </p:cNvSpPr>
          <p:nvPr/>
        </p:nvSpPr>
        <p:spPr bwMode="auto">
          <a:xfrm>
            <a:off x="2057400" y="55626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9" name="Rectangle 6">
            <a:extLst>
              <a:ext uri="{FF2B5EF4-FFF2-40B4-BE49-F238E27FC236}">
                <a16:creationId xmlns:a16="http://schemas.microsoft.com/office/drawing/2014/main" xmlns="" id="{DBD86DF5-503B-4C10-9C8B-A403C6837EE1}"/>
              </a:ext>
            </a:extLst>
          </p:cNvPr>
          <p:cNvSpPr>
            <a:spLocks noChangeArrowheads="1"/>
          </p:cNvSpPr>
          <p:nvPr/>
        </p:nvSpPr>
        <p:spPr bwMode="auto">
          <a:xfrm>
            <a:off x="0" y="2151727"/>
            <a:ext cx="9059863" cy="2554545"/>
          </a:xfrm>
          <a:prstGeom prst="rect">
            <a:avLst/>
          </a:pr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u="sng">
                <a:solidFill>
                  <a:srgbClr val="FFFF00"/>
                </a:solidFill>
                <a:latin typeface="Times New Roman" panose="02020603050405020304" pitchFamily="18" charset="0"/>
              </a:rPr>
              <a:t>Tiết 14</a:t>
            </a:r>
          </a:p>
          <a:p>
            <a:pPr algn="ctr" eaLnBrk="1" hangingPunct="1"/>
            <a:r>
              <a:rPr lang="en-US" altLang="en-US" sz="4000" b="1">
                <a:solidFill>
                  <a:srgbClr val="FFFF00"/>
                </a:solidFill>
                <a:latin typeface="Times New Roman" panose="02020603050405020304" pitchFamily="18" charset="0"/>
              </a:rPr>
              <a:t>BÀI 13: NƯỚC MĨ GIỮA HAI CUỘC CHIẾN TRANH   </a:t>
            </a:r>
          </a:p>
          <a:p>
            <a:pPr algn="ctr" eaLnBrk="1" hangingPunct="1"/>
            <a:r>
              <a:rPr lang="en-US" altLang="en-US" sz="4000" b="1">
                <a:solidFill>
                  <a:srgbClr val="FFFF00"/>
                </a:solidFill>
                <a:latin typeface="Times New Roman" panose="02020603050405020304" pitchFamily="18" charset="0"/>
              </a:rPr>
              <a:t>THẾ GIỚI (1918-1939)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6" repeatCount="indefinite" accel="50000" decel="50000" autoRev="1" fill="hold" grpId="0" nodeType="withEffect">
                                  <p:stCondLst>
                                    <p:cond delay="0"/>
                                  </p:stCondLst>
                                  <p:iterate type="lt">
                                    <p:tmPct val="10000"/>
                                  </p:iterate>
                                  <p:childTnLst>
                                    <p:animClr clrSpc="hsl" dir="cw">
                                      <p:cBhvr override="childStyle">
                                        <p:cTn id="6" dur="1000" fill="hold"/>
                                        <p:tgtEl>
                                          <p:spTgt spid="9"/>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29-10-1929_thi_truong_chung_khoan_tan_vo_o_n_y_500">
            <a:extLst>
              <a:ext uri="{FF2B5EF4-FFF2-40B4-BE49-F238E27FC236}">
                <a16:creationId xmlns:a16="http://schemas.microsoft.com/office/drawing/2014/main" xmlns="" id="{ABB28D3D-4476-4928-8842-A57380931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33375"/>
            <a:ext cx="7812087" cy="613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xmlns="" id="{0B5BC320-CD17-4C9C-8964-80DE9A5A7257}"/>
              </a:ext>
            </a:extLst>
          </p:cNvPr>
          <p:cNvSpPr>
            <a:spLocks noChangeArrowheads="1"/>
          </p:cNvSpPr>
          <p:nvPr/>
        </p:nvSpPr>
        <p:spPr bwMode="auto">
          <a:xfrm>
            <a:off x="1547813" y="6446838"/>
            <a:ext cx="664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i="1">
                <a:solidFill>
                  <a:srgbClr val="FF0000"/>
                </a:solidFill>
                <a:latin typeface="Times New Roman" panose="02020603050405020304" pitchFamily="18" charset="0"/>
              </a:rPr>
              <a:t>29/10/1929 thị trường chứng khoán New York tan vỡ</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xmlns="" id="{35A0C1F9-043B-403A-A979-68E337AEC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solidFill>
            <a:srgbClr val="7C1A3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3" name="Text Box 5">
            <a:extLst>
              <a:ext uri="{FF2B5EF4-FFF2-40B4-BE49-F238E27FC236}">
                <a16:creationId xmlns:a16="http://schemas.microsoft.com/office/drawing/2014/main" xmlns="" id="{ABF06EA6-06A2-4E9C-A158-995790A8F3A5}"/>
              </a:ext>
            </a:extLst>
          </p:cNvPr>
          <p:cNvSpPr txBox="1">
            <a:spLocks noChangeArrowheads="1"/>
          </p:cNvSpPr>
          <p:nvPr/>
        </p:nvSpPr>
        <p:spPr bwMode="auto">
          <a:xfrm>
            <a:off x="762000" y="6019800"/>
            <a:ext cx="7467600" cy="498475"/>
          </a:xfrm>
          <a:prstGeom prst="rect">
            <a:avLst/>
          </a:prstGeom>
          <a:solidFill>
            <a:srgbClr val="7C1A3D"/>
          </a:solidFill>
          <a:ln w="9525">
            <a:solidFill>
              <a:schemeClr val="tx1"/>
            </a:solidFill>
            <a:miter lim="800000"/>
            <a:headEnd/>
            <a:tailEnd/>
          </a:ln>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solidFill>
                  <a:schemeClr val="bg1"/>
                </a:solidFill>
                <a:latin typeface="Times New Roman" panose="02020603050405020304" pitchFamily="18" charset="0"/>
              </a:rPr>
              <a:t>Người dân vây quanh các ngân hàng chờ rút tiền</a:t>
            </a:r>
            <a:endParaRPr lang="en-US" altLang="en-US" sz="2600" b="1" i="1">
              <a:solidFill>
                <a:schemeClr val="bg1"/>
              </a:solidFill>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iowa_farm_forclosure">
            <a:extLst>
              <a:ext uri="{FF2B5EF4-FFF2-40B4-BE49-F238E27FC236}">
                <a16:creationId xmlns:a16="http://schemas.microsoft.com/office/drawing/2014/main" xmlns="" id="{B71B29CC-D130-412B-A4CF-1E24EDB7F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a:extLst>
              <a:ext uri="{FF2B5EF4-FFF2-40B4-BE49-F238E27FC236}">
                <a16:creationId xmlns:a16="http://schemas.microsoft.com/office/drawing/2014/main" xmlns="" id="{37DB7333-6E61-40AD-825F-58E821E7DBD3}"/>
              </a:ext>
            </a:extLst>
          </p:cNvPr>
          <p:cNvSpPr txBox="1">
            <a:spLocks noChangeArrowheads="1"/>
          </p:cNvSpPr>
          <p:nvPr/>
        </p:nvSpPr>
        <p:spPr bwMode="auto">
          <a:xfrm>
            <a:off x="1981200" y="6172200"/>
            <a:ext cx="5562600" cy="488950"/>
          </a:xfrm>
          <a:prstGeom prst="rect">
            <a:avLst/>
          </a:prstGeom>
          <a:solidFill>
            <a:srgbClr val="7C1A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solidFill>
                  <a:schemeClr val="bg1"/>
                </a:solidFill>
                <a:latin typeface="Times New Roman" panose="02020603050405020304" pitchFamily="18" charset="0"/>
              </a:rPr>
              <a:t>Trang trại ở bang Iowa được rao bán</a:t>
            </a:r>
            <a:endParaRPr lang="en-US" altLang="en-US" sz="2600" b="1" i="1">
              <a:solidFill>
                <a:schemeClr val="bg1"/>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a:extLst>
              <a:ext uri="{FF2B5EF4-FFF2-40B4-BE49-F238E27FC236}">
                <a16:creationId xmlns:a16="http://schemas.microsoft.com/office/drawing/2014/main" xmlns="" id="{75980A0F-9216-4FC1-BEB8-611C929F2B94}"/>
              </a:ext>
            </a:extLst>
          </p:cNvPr>
          <p:cNvSpPr txBox="1">
            <a:spLocks noChangeArrowheads="1"/>
          </p:cNvSpPr>
          <p:nvPr/>
        </p:nvSpPr>
        <p:spPr bwMode="auto">
          <a:xfrm>
            <a:off x="304800" y="1524000"/>
            <a:ext cx="88392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I. NƯỚC MĨ TRONG NHỮNG NĂM 1918 - 1929</a:t>
            </a:r>
          </a:p>
          <a:p>
            <a:pPr eaLnBrk="1" hangingPunct="1">
              <a:spcBef>
                <a:spcPct val="50000"/>
              </a:spcBef>
            </a:pPr>
            <a:r>
              <a:rPr lang="en-US" altLang="en-US" sz="2600" b="1">
                <a:latin typeface="Times New Roman" panose="02020603050405020304" pitchFamily="18" charset="0"/>
              </a:rPr>
              <a:t>II. NƯỚC MĨ TRONG NHỮNG NĂM 1929 – 1939</a:t>
            </a:r>
          </a:p>
          <a:p>
            <a:pPr eaLnBrk="1" hangingPunct="1">
              <a:spcBef>
                <a:spcPct val="50000"/>
              </a:spcBef>
            </a:pPr>
            <a:r>
              <a:rPr lang="en-US" altLang="en-US" sz="2600" b="1">
                <a:latin typeface="Times New Roman" panose="02020603050405020304" pitchFamily="18" charset="0"/>
              </a:rPr>
              <a:t>  1.Cuộc khủng hoảng kinh tế (1929 – 1933) ở Mĩ</a:t>
            </a:r>
          </a:p>
          <a:p>
            <a:pPr eaLnBrk="1" hangingPunct="1">
              <a:spcBef>
                <a:spcPct val="50000"/>
              </a:spcBef>
            </a:pPr>
            <a:r>
              <a:rPr lang="en-US" altLang="en-US" sz="2600" b="1">
                <a:latin typeface="Times New Roman" panose="02020603050405020304" pitchFamily="18" charset="0"/>
              </a:rPr>
              <a:t>    a.Nguyên nhân:</a:t>
            </a:r>
          </a:p>
          <a:p>
            <a:pPr eaLnBrk="1" hangingPunct="1">
              <a:spcBef>
                <a:spcPct val="50000"/>
              </a:spcBef>
            </a:pPr>
            <a:r>
              <a:rPr lang="en-US" altLang="en-US" sz="2600" b="1">
                <a:latin typeface="Times New Roman" panose="02020603050405020304" pitchFamily="18" charset="0"/>
              </a:rPr>
              <a:t> </a:t>
            </a:r>
            <a:r>
              <a:rPr lang="en-US" altLang="en-US" sz="2600">
                <a:latin typeface="Times New Roman" panose="02020603050405020304" pitchFamily="18" charset="0"/>
              </a:rPr>
              <a:t>- Sản xuất ồ ạt, chạy đua theo lợi nhuận -&gt; tình trạng cung </a:t>
            </a:r>
            <a:r>
              <a:rPr lang="en-US" altLang="en-US" sz="2600" b="1">
                <a:latin typeface="Times New Roman" panose="02020603050405020304" pitchFamily="18" charset="0"/>
              </a:rPr>
              <a:t>&gt;</a:t>
            </a:r>
            <a:r>
              <a:rPr lang="en-US" altLang="en-US" sz="2600">
                <a:latin typeface="Times New Roman" panose="02020603050405020304" pitchFamily="18" charset="0"/>
              </a:rPr>
              <a:t> cầu  </a:t>
            </a:r>
            <a:r>
              <a:rPr lang="en-US" altLang="en-US" sz="2600" b="1">
                <a:latin typeface="Times New Roman" panose="02020603050405020304" pitchFamily="18" charset="0"/>
              </a:rPr>
              <a:t>-&gt;</a:t>
            </a:r>
            <a:r>
              <a:rPr lang="en-US" altLang="en-US" sz="2600">
                <a:latin typeface="Times New Roman" panose="02020603050405020304" pitchFamily="18" charset="0"/>
              </a:rPr>
              <a:t> </a:t>
            </a:r>
            <a:r>
              <a:rPr lang="en-US" altLang="en-US" sz="2600" b="1" i="1">
                <a:solidFill>
                  <a:schemeClr val="tx2"/>
                </a:solidFill>
                <a:latin typeface="Times New Roman" panose="02020603050405020304" pitchFamily="18" charset="0"/>
              </a:rPr>
              <a:t>Khủng hoảng.</a:t>
            </a:r>
          </a:p>
          <a:p>
            <a:pPr eaLnBrk="1" hangingPunct="1">
              <a:spcBef>
                <a:spcPct val="50000"/>
              </a:spcBef>
            </a:pPr>
            <a:r>
              <a:rPr lang="en-US" altLang="en-US" sz="2600" b="1">
                <a:latin typeface="Times New Roman" panose="02020603050405020304" pitchFamily="18" charset="0"/>
              </a:rPr>
              <a:t>    b. Những nét lớn về cuộc khủng hoảng kinh tế :</a:t>
            </a:r>
          </a:p>
          <a:p>
            <a:pPr eaLnBrk="1" hangingPunct="1">
              <a:spcBef>
                <a:spcPct val="50000"/>
              </a:spcBef>
              <a:buFontTx/>
              <a:buChar char="-"/>
            </a:pPr>
            <a:r>
              <a:rPr lang="en-US" altLang="en-US" sz="2600">
                <a:latin typeface="Times New Roman" panose="02020603050405020304" pitchFamily="18" charset="0"/>
              </a:rPr>
              <a:t> Cuộc khủng hoảng bắt đầu từ lĩnh vực tài chính ngân hàng…</a:t>
            </a:r>
            <a:r>
              <a:rPr lang="en-US" altLang="en-US" sz="2600" b="1">
                <a:latin typeface="Times New Roman" panose="02020603050405020304" pitchFamily="18" charset="0"/>
              </a:rPr>
              <a:t> </a:t>
            </a:r>
          </a:p>
          <a:p>
            <a:pPr eaLnBrk="1" hangingPunct="1">
              <a:spcBef>
                <a:spcPct val="50000"/>
              </a:spcBef>
              <a:buFontTx/>
              <a:buChar char="-"/>
            </a:pPr>
            <a:r>
              <a:rPr lang="en-US" altLang="en-US" sz="2600">
                <a:latin typeface="Times New Roman" panose="02020603050405020304" pitchFamily="18" charset="0"/>
              </a:rPr>
              <a:t> Năm 1932, khủng hoảng kinh tế đạt tới đỉnh cao nhất.</a:t>
            </a:r>
          </a:p>
          <a:p>
            <a:pPr eaLnBrk="1" hangingPunct="1">
              <a:spcBef>
                <a:spcPct val="50000"/>
              </a:spcBef>
            </a:pPr>
            <a:endParaRPr lang="en-US" altLang="en-US" sz="26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8962">
                                            <p:txEl>
                                              <p:pRg st="7" end="7"/>
                                            </p:txEl>
                                          </p:spTgt>
                                        </p:tgtEl>
                                        <p:attrNameLst>
                                          <p:attrName>style.visibility</p:attrName>
                                        </p:attrNameLst>
                                      </p:cBhvr>
                                      <p:to>
                                        <p:strVal val="visible"/>
                                      </p:to>
                                    </p:set>
                                    <p:animEffect transition="in" filter="box(in)">
                                      <p:cBhvr>
                                        <p:cTn id="7" dur="500"/>
                                        <p:tgtEl>
                                          <p:spTgt spid="1689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my-1933">
            <a:extLst>
              <a:ext uri="{FF2B5EF4-FFF2-40B4-BE49-F238E27FC236}">
                <a16:creationId xmlns:a16="http://schemas.microsoft.com/office/drawing/2014/main" xmlns="" id="{2CD23998-BDA7-4FA7-9540-EC9379F79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5100"/>
            <a:ext cx="914400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diamond(in)">
                                      <p:cBhvr>
                                        <p:cTn id="7" dur="2000"/>
                                        <p:tgtEl>
                                          <p:spTgt spid="16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a:extLst>
              <a:ext uri="{FF2B5EF4-FFF2-40B4-BE49-F238E27FC236}">
                <a16:creationId xmlns:a16="http://schemas.microsoft.com/office/drawing/2014/main" xmlns="" id="{3551C438-7E9E-4EF8-9238-3BDB86BEB21B}"/>
              </a:ext>
            </a:extLst>
          </p:cNvPr>
          <p:cNvSpPr txBox="1">
            <a:spLocks noChangeArrowheads="1"/>
          </p:cNvSpPr>
          <p:nvPr/>
        </p:nvSpPr>
        <p:spPr bwMode="auto">
          <a:xfrm>
            <a:off x="304800" y="583096"/>
            <a:ext cx="8587409" cy="529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I. NƯỚC MĨ TRONG NHỮNG NĂM 1918 - 1929</a:t>
            </a:r>
          </a:p>
          <a:p>
            <a:pPr eaLnBrk="1" hangingPunct="1">
              <a:spcBef>
                <a:spcPct val="50000"/>
              </a:spcBef>
            </a:pPr>
            <a:r>
              <a:rPr lang="en-US" altLang="en-US" sz="2600" b="1">
                <a:latin typeface="Times New Roman" panose="02020603050405020304" pitchFamily="18" charset="0"/>
              </a:rPr>
              <a:t>II. NƯỚC MĨ TRONG NHỮNG NĂM 1929 – 1939</a:t>
            </a:r>
          </a:p>
          <a:p>
            <a:pPr eaLnBrk="1" hangingPunct="1">
              <a:spcBef>
                <a:spcPct val="50000"/>
              </a:spcBef>
            </a:pPr>
            <a:r>
              <a:rPr lang="en-US" altLang="en-US" sz="2600" b="1">
                <a:latin typeface="Times New Roman" panose="02020603050405020304" pitchFamily="18" charset="0"/>
              </a:rPr>
              <a:t>  1.Cuộc khủng hoảng kinh tế (1929 – 1933) ở Mĩ</a:t>
            </a:r>
          </a:p>
          <a:p>
            <a:pPr eaLnBrk="1" hangingPunct="1">
              <a:spcBef>
                <a:spcPct val="50000"/>
              </a:spcBef>
            </a:pPr>
            <a:r>
              <a:rPr lang="en-US" altLang="en-US" sz="2600" b="1">
                <a:latin typeface="Times New Roman" panose="02020603050405020304" pitchFamily="18" charset="0"/>
              </a:rPr>
              <a:t>    a.Nguyên nhân</a:t>
            </a:r>
            <a:endParaRPr lang="en-US" altLang="en-US" sz="2600" b="1" i="1">
              <a:solidFill>
                <a:schemeClr val="tx2"/>
              </a:solidFill>
              <a:latin typeface="Times New Roman" panose="02020603050405020304" pitchFamily="18" charset="0"/>
            </a:endParaRPr>
          </a:p>
          <a:p>
            <a:pPr eaLnBrk="1" hangingPunct="1">
              <a:spcBef>
                <a:spcPct val="50000"/>
              </a:spcBef>
            </a:pPr>
            <a:r>
              <a:rPr lang="en-US" altLang="en-US" sz="2600" b="1">
                <a:latin typeface="Times New Roman" panose="02020603050405020304" pitchFamily="18" charset="0"/>
              </a:rPr>
              <a:t>    b. Những nét lớn về cuộc khủng hoảng kinh tế</a:t>
            </a:r>
            <a:r>
              <a:rPr lang="en-US" altLang="en-US" sz="2600">
                <a:latin typeface="Times New Roman" panose="02020603050405020304" pitchFamily="18" charset="0"/>
              </a:rPr>
              <a:t>.</a:t>
            </a:r>
          </a:p>
          <a:p>
            <a:pPr eaLnBrk="1" hangingPunct="1">
              <a:spcBef>
                <a:spcPct val="50000"/>
              </a:spcBef>
            </a:pPr>
            <a:r>
              <a:rPr lang="en-US" altLang="en-US" sz="2600">
                <a:latin typeface="Times New Roman" panose="02020603050405020304" pitchFamily="18" charset="0"/>
              </a:rPr>
              <a:t>    </a:t>
            </a:r>
            <a:r>
              <a:rPr lang="en-US" altLang="en-US" sz="2600" b="1">
                <a:latin typeface="Times New Roman" panose="02020603050405020304" pitchFamily="18" charset="0"/>
              </a:rPr>
              <a:t>c. Hậu quả</a:t>
            </a:r>
          </a:p>
          <a:p>
            <a:pPr eaLnBrk="1" hangingPunct="1">
              <a:spcBef>
                <a:spcPct val="50000"/>
              </a:spcBef>
            </a:pPr>
            <a:r>
              <a:rPr lang="en-US" altLang="en-US" sz="2600" b="1">
                <a:latin typeface="Times New Roman" panose="02020603050405020304" pitchFamily="18" charset="0"/>
              </a:rPr>
              <a:t>     </a:t>
            </a:r>
            <a:r>
              <a:rPr lang="en-US" altLang="en-US" sz="2600">
                <a:latin typeface="Times New Roman" panose="02020603050405020304" pitchFamily="18" charset="0"/>
              </a:rPr>
              <a:t>- Sản lượng công nghiệp giảm sút nghiêm trọng.</a:t>
            </a:r>
          </a:p>
          <a:p>
            <a:pPr eaLnBrk="1" hangingPunct="1">
              <a:spcBef>
                <a:spcPct val="50000"/>
              </a:spcBef>
            </a:pPr>
            <a:r>
              <a:rPr lang="en-US" altLang="en-US" sz="2600">
                <a:latin typeface="Times New Roman" panose="02020603050405020304" pitchFamily="18" charset="0"/>
              </a:rPr>
              <a:t>     - Xã hội bất ổn, nạn thất nghiệp tràn lan.</a:t>
            </a:r>
          </a:p>
          <a:p>
            <a:pPr eaLnBrk="1" hangingPunct="1">
              <a:spcBef>
                <a:spcPct val="50000"/>
              </a:spcBef>
              <a:buFontTx/>
              <a:buChar char="-"/>
            </a:pPr>
            <a:endParaRPr lang="en-US" altLang="en-US" sz="26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3058">
                                            <p:txEl>
                                              <p:pRg st="6" end="6"/>
                                            </p:txEl>
                                          </p:spTgt>
                                        </p:tgtEl>
                                        <p:attrNameLst>
                                          <p:attrName>style.visibility</p:attrName>
                                        </p:attrNameLst>
                                      </p:cBhvr>
                                      <p:to>
                                        <p:strVal val="visible"/>
                                      </p:to>
                                    </p:set>
                                    <p:animEffect transition="in" filter="box(in)">
                                      <p:cBhvr>
                                        <p:cTn id="7" dur="500"/>
                                        <p:tgtEl>
                                          <p:spTgt spid="173058">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3058">
                                            <p:txEl>
                                              <p:pRg st="7" end="7"/>
                                            </p:txEl>
                                          </p:spTgt>
                                        </p:tgtEl>
                                        <p:attrNameLst>
                                          <p:attrName>style.visibility</p:attrName>
                                        </p:attrNameLst>
                                      </p:cBhvr>
                                      <p:to>
                                        <p:strVal val="visible"/>
                                      </p:to>
                                    </p:set>
                                    <p:animEffect transition="in" filter="box(in)">
                                      <p:cBhvr>
                                        <p:cTn id="12" dur="500"/>
                                        <p:tgtEl>
                                          <p:spTgt spid="1730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DongnguoithatnghiepoMi1929">
            <a:extLst>
              <a:ext uri="{FF2B5EF4-FFF2-40B4-BE49-F238E27FC236}">
                <a16:creationId xmlns:a16="http://schemas.microsoft.com/office/drawing/2014/main" xmlns="" id="{01501665-F098-48BA-AF12-5EEAD7A91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xmlns="" id="{F08D7B95-35F5-44D4-B3DB-E6FBA210D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a:extLst>
              <a:ext uri="{FF2B5EF4-FFF2-40B4-BE49-F238E27FC236}">
                <a16:creationId xmlns:a16="http://schemas.microsoft.com/office/drawing/2014/main" xmlns="" id="{08E5B99F-699B-45C7-9393-2A187A14601A}"/>
              </a:ext>
            </a:extLst>
          </p:cNvPr>
          <p:cNvSpPr txBox="1">
            <a:spLocks noChangeArrowheads="1"/>
          </p:cNvSpPr>
          <p:nvPr/>
        </p:nvSpPr>
        <p:spPr bwMode="auto">
          <a:xfrm>
            <a:off x="533400" y="6096000"/>
            <a:ext cx="7848600" cy="579438"/>
          </a:xfrm>
          <a:prstGeom prst="rect">
            <a:avLst/>
          </a:prstGeom>
          <a:solidFill>
            <a:srgbClr val="7C1A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chemeClr val="bg1"/>
                </a:solidFill>
              </a:rPr>
              <a:t>Dòng người thất nghiệp ở Mĩ năm 1930</a:t>
            </a:r>
            <a:endParaRPr lang="en-US" altLang="en-US" sz="3200" i="1">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ieu do ve ti le that nghiep o Mi ( 1920 - 1946)">
            <a:extLst>
              <a:ext uri="{FF2B5EF4-FFF2-40B4-BE49-F238E27FC236}">
                <a16:creationId xmlns:a16="http://schemas.microsoft.com/office/drawing/2014/main" xmlns="" id="{633667ED-2F49-4B16-9B76-65948145F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7248525" cy="5478463"/>
          </a:xfrm>
          <a:prstGeom prst="rect">
            <a:avLst/>
          </a:prstGeom>
          <a:solidFill>
            <a:srgbClr val="6633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1" name="Text Box 3">
            <a:extLst>
              <a:ext uri="{FF2B5EF4-FFF2-40B4-BE49-F238E27FC236}">
                <a16:creationId xmlns:a16="http://schemas.microsoft.com/office/drawing/2014/main" xmlns="" id="{5AFC723D-4847-45F4-8DE2-1978C25BDAA1}"/>
              </a:ext>
            </a:extLst>
          </p:cNvPr>
          <p:cNvSpPr txBox="1">
            <a:spLocks noChangeArrowheads="1"/>
          </p:cNvSpPr>
          <p:nvPr/>
        </p:nvSpPr>
        <p:spPr bwMode="auto">
          <a:xfrm>
            <a:off x="1524000" y="5791200"/>
            <a:ext cx="6858000" cy="528638"/>
          </a:xfrm>
          <a:prstGeom prst="rect">
            <a:avLst/>
          </a:prstGeom>
          <a:solidFill>
            <a:srgbClr val="7C1A3D"/>
          </a:solidFill>
          <a:ln w="9525">
            <a:solidFill>
              <a:schemeClr val="tx1"/>
            </a:solidFill>
            <a:miter lim="800000"/>
            <a:headEnd/>
            <a:tailEnd/>
          </a:ln>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rPr>
              <a:t>Biểu đồ về tỉ lệ thất nghiệp ở Mĩ (1920-1946)</a:t>
            </a:r>
            <a:endParaRPr lang="en-US" altLang="en-US" sz="2800" i="1">
              <a:solidFill>
                <a:schemeClr val="bg1"/>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a:extLst>
              <a:ext uri="{FF2B5EF4-FFF2-40B4-BE49-F238E27FC236}">
                <a16:creationId xmlns:a16="http://schemas.microsoft.com/office/drawing/2014/main" xmlns="" id="{09E1986D-95BB-49F3-A6F3-42E565E36829}"/>
              </a:ext>
            </a:extLst>
          </p:cNvPr>
          <p:cNvSpPr txBox="1">
            <a:spLocks noChangeArrowheads="1"/>
          </p:cNvSpPr>
          <p:nvPr/>
        </p:nvSpPr>
        <p:spPr bwMode="auto">
          <a:xfrm>
            <a:off x="304800" y="1524000"/>
            <a:ext cx="88392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I. NƯỚC MĨ TRONG NHỮNG NĂM 1918 - 1929</a:t>
            </a:r>
          </a:p>
          <a:p>
            <a:pPr eaLnBrk="1" hangingPunct="1">
              <a:spcBef>
                <a:spcPct val="50000"/>
              </a:spcBef>
            </a:pPr>
            <a:r>
              <a:rPr lang="en-US" altLang="en-US" sz="2600" b="1">
                <a:latin typeface="Times New Roman" panose="02020603050405020304" pitchFamily="18" charset="0"/>
              </a:rPr>
              <a:t>II. NƯỚC MĨ TRONG NHỮNG NĂM 1929 – 1939</a:t>
            </a:r>
          </a:p>
          <a:p>
            <a:pPr eaLnBrk="1" hangingPunct="1">
              <a:spcBef>
                <a:spcPct val="50000"/>
              </a:spcBef>
            </a:pPr>
            <a:r>
              <a:rPr lang="en-US" altLang="en-US" sz="2600" b="1">
                <a:latin typeface="Times New Roman" panose="02020603050405020304" pitchFamily="18" charset="0"/>
              </a:rPr>
              <a:t>  1.Cuộc khủng hoảng kinh tế (1929 – 1933) ở Mĩ</a:t>
            </a:r>
          </a:p>
          <a:p>
            <a:pPr eaLnBrk="1" hangingPunct="1">
              <a:spcBef>
                <a:spcPct val="50000"/>
              </a:spcBef>
            </a:pPr>
            <a:r>
              <a:rPr lang="en-US" altLang="en-US" sz="2600" b="1">
                <a:latin typeface="Times New Roman" panose="02020603050405020304" pitchFamily="18" charset="0"/>
              </a:rPr>
              <a:t>    a.Nguyên nhân</a:t>
            </a:r>
            <a:endParaRPr lang="en-US" altLang="en-US" sz="2600" b="1" i="1">
              <a:solidFill>
                <a:schemeClr val="tx2"/>
              </a:solidFill>
              <a:latin typeface="Times New Roman" panose="02020603050405020304" pitchFamily="18" charset="0"/>
            </a:endParaRPr>
          </a:p>
          <a:p>
            <a:pPr eaLnBrk="1" hangingPunct="1">
              <a:spcBef>
                <a:spcPct val="50000"/>
              </a:spcBef>
            </a:pPr>
            <a:r>
              <a:rPr lang="en-US" altLang="en-US" sz="2600" b="1">
                <a:latin typeface="Times New Roman" panose="02020603050405020304" pitchFamily="18" charset="0"/>
              </a:rPr>
              <a:t>    b. Những nét lớn về cuộc khủng hoảng kinh tế</a:t>
            </a:r>
            <a:r>
              <a:rPr lang="en-US" altLang="en-US" sz="2600">
                <a:latin typeface="Times New Roman" panose="02020603050405020304" pitchFamily="18" charset="0"/>
              </a:rPr>
              <a:t>.</a:t>
            </a:r>
          </a:p>
          <a:p>
            <a:pPr eaLnBrk="1" hangingPunct="1">
              <a:spcBef>
                <a:spcPct val="50000"/>
              </a:spcBef>
            </a:pPr>
            <a:r>
              <a:rPr lang="en-US" altLang="en-US" sz="2600">
                <a:latin typeface="Times New Roman" panose="02020603050405020304" pitchFamily="18" charset="0"/>
              </a:rPr>
              <a:t>    </a:t>
            </a:r>
            <a:r>
              <a:rPr lang="en-US" altLang="en-US" sz="2600" b="1">
                <a:latin typeface="Times New Roman" panose="02020603050405020304" pitchFamily="18" charset="0"/>
              </a:rPr>
              <a:t>c. Hậu quả</a:t>
            </a:r>
          </a:p>
          <a:p>
            <a:pPr eaLnBrk="1" hangingPunct="1">
              <a:spcBef>
                <a:spcPct val="50000"/>
              </a:spcBef>
            </a:pPr>
            <a:r>
              <a:rPr lang="en-US" altLang="en-US" sz="2200" b="1">
                <a:latin typeface="Times New Roman" panose="02020603050405020304" pitchFamily="18" charset="0"/>
              </a:rPr>
              <a:t>     </a:t>
            </a:r>
            <a:r>
              <a:rPr lang="en-US" altLang="en-US" sz="2200">
                <a:latin typeface="Times New Roman" panose="02020603050405020304" pitchFamily="18" charset="0"/>
              </a:rPr>
              <a:t>- Sản lượng công nghiệp giảm sút nghiêm trọng.</a:t>
            </a:r>
          </a:p>
          <a:p>
            <a:pPr eaLnBrk="1" hangingPunct="1">
              <a:spcBef>
                <a:spcPct val="50000"/>
              </a:spcBef>
            </a:pPr>
            <a:r>
              <a:rPr lang="en-US" altLang="en-US" sz="2200">
                <a:latin typeface="Times New Roman" panose="02020603050405020304" pitchFamily="18" charset="0"/>
              </a:rPr>
              <a:t>     - Xã hội bất ổn, nạn thất nghiệp tràn lan.</a:t>
            </a:r>
          </a:p>
          <a:p>
            <a:pPr eaLnBrk="1" hangingPunct="1">
              <a:spcBef>
                <a:spcPct val="50000"/>
              </a:spcBef>
            </a:pPr>
            <a:r>
              <a:rPr lang="en-US" altLang="en-US" sz="2200">
                <a:latin typeface="Times New Roman" panose="02020603050405020304" pitchFamily="18" charset="0"/>
              </a:rPr>
              <a:t>     - Phong trào đấu tranh của các tầng lớp nhân dân lan rộng toàn nước Mĩ</a:t>
            </a:r>
          </a:p>
          <a:p>
            <a:pPr eaLnBrk="1" hangingPunct="1">
              <a:spcBef>
                <a:spcPct val="50000"/>
              </a:spcBef>
              <a:buFontTx/>
              <a:buChar char="-"/>
            </a:pPr>
            <a:endParaRPr lang="en-US" altLang="en-US" sz="2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8178">
                                            <p:txEl>
                                              <p:pRg st="8" end="8"/>
                                            </p:txEl>
                                          </p:spTgt>
                                        </p:tgtEl>
                                        <p:attrNameLst>
                                          <p:attrName>style.visibility</p:attrName>
                                        </p:attrNameLst>
                                      </p:cBhvr>
                                      <p:to>
                                        <p:strVal val="visible"/>
                                      </p:to>
                                    </p:set>
                                    <p:animEffect transition="in" filter="box(in)">
                                      <p:cBhvr>
                                        <p:cTn id="7" dur="500"/>
                                        <p:tgtEl>
                                          <p:spTgt spid="1781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xmlns="" id="{900FC9C9-676D-4E3D-BF15-0D42C9EF9B22}"/>
              </a:ext>
            </a:extLst>
          </p:cNvPr>
          <p:cNvSpPr txBox="1">
            <a:spLocks noChangeArrowheads="1"/>
          </p:cNvSpPr>
          <p:nvPr/>
        </p:nvSpPr>
        <p:spPr bwMode="auto">
          <a:xfrm>
            <a:off x="228600" y="1524000"/>
            <a:ext cx="8915400" cy="2805113"/>
          </a:xfrm>
          <a:prstGeom prst="rect">
            <a:avLst/>
          </a:prstGeom>
          <a:solidFill>
            <a:schemeClr val="bg1"/>
          </a:solidFill>
          <a:ln w="9525">
            <a:noFill/>
            <a:miter lim="800000"/>
            <a:headEnd/>
            <a:tailEnd/>
          </a:ln>
          <a:effectLst/>
        </p:spPr>
        <p:txBody>
          <a:bodyPr lIns="91434" tIns="45717" rIns="91434" bIns="45717">
            <a:spAutoFit/>
          </a:bodyPr>
          <a:lstStyle/>
          <a:p>
            <a:pPr algn="ctr">
              <a:spcBef>
                <a:spcPct val="50000"/>
              </a:spcBef>
              <a:defRPr/>
            </a:pPr>
            <a:r>
              <a:rPr lang="en-US" sz="2800" b="1">
                <a:effectLst>
                  <a:outerShdw blurRad="38100" dist="38100" dir="2700000" algn="tl">
                    <a:srgbClr val="C0C0C0"/>
                  </a:outerShdw>
                </a:effectLst>
                <a:latin typeface="Times New Roman" pitchFamily="18" charset="0"/>
              </a:rPr>
              <a:t>KIẾN THỨC CƠ BẢN</a:t>
            </a:r>
          </a:p>
          <a:p>
            <a:pPr>
              <a:spcBef>
                <a:spcPct val="50000"/>
              </a:spcBef>
              <a:defRPr/>
            </a:pPr>
            <a:r>
              <a:rPr lang="en-US" sz="3000" b="1" i="1">
                <a:latin typeface="Times New Roman" pitchFamily="18" charset="0"/>
              </a:rPr>
              <a:t>1.Cuộc khủng hoảng kinh tế 1929-1933 tác động tới nước Mĩ như thế nào?</a:t>
            </a:r>
          </a:p>
          <a:p>
            <a:pPr>
              <a:spcBef>
                <a:spcPct val="50000"/>
              </a:spcBef>
              <a:defRPr/>
            </a:pPr>
            <a:r>
              <a:rPr lang="en-US" sz="3000" b="1" i="1">
                <a:latin typeface="Times New Roman" pitchFamily="18" charset="0"/>
              </a:rPr>
              <a:t>2.Chính sách mới của Tổng thống Mĩ Ru-dơ-ven đã đưa nước Mĩ thoát ra khỏi khủng hoảng như thế nào?</a:t>
            </a:r>
          </a:p>
        </p:txBody>
      </p:sp>
      <p:sp>
        <p:nvSpPr>
          <p:cNvPr id="12294" name="Rectangle 6">
            <a:extLst>
              <a:ext uri="{FF2B5EF4-FFF2-40B4-BE49-F238E27FC236}">
                <a16:creationId xmlns:a16="http://schemas.microsoft.com/office/drawing/2014/main" xmlns="" id="{C2351B3D-0826-4665-8CA8-1BBBDD004265}"/>
              </a:ext>
            </a:extLst>
          </p:cNvPr>
          <p:cNvSpPr>
            <a:spLocks noChangeArrowheads="1"/>
          </p:cNvSpPr>
          <p:nvPr/>
        </p:nvSpPr>
        <p:spPr bwMode="auto">
          <a:xfrm>
            <a:off x="0" y="0"/>
            <a:ext cx="9144000" cy="1373188"/>
          </a:xfrm>
          <a:prstGeom prst="rect">
            <a:avLst/>
          </a:pr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rgbClr val="FFFF00"/>
                </a:solidFill>
                <a:latin typeface="Times New Roman" panose="02020603050405020304" pitchFamily="18" charset="0"/>
              </a:rPr>
              <a:t>Tiết 14</a:t>
            </a:r>
          </a:p>
          <a:p>
            <a:pPr algn="ctr" eaLnBrk="1" hangingPunct="1"/>
            <a:r>
              <a:rPr lang="en-US" altLang="en-US" sz="2800" b="1">
                <a:solidFill>
                  <a:srgbClr val="FFFF00"/>
                </a:solidFill>
                <a:latin typeface="Times New Roman" panose="02020603050405020304" pitchFamily="18" charset="0"/>
              </a:rPr>
              <a:t>BÀI 13: NƯỚC MĨ GIỮA HAI CUỘC CHIẾN TRANH   </a:t>
            </a:r>
          </a:p>
          <a:p>
            <a:pPr algn="ctr" eaLnBrk="1" hangingPunct="1"/>
            <a:r>
              <a:rPr lang="en-US" altLang="en-US" sz="2800" b="1">
                <a:solidFill>
                  <a:srgbClr val="FFFF00"/>
                </a:solidFill>
                <a:latin typeface="Times New Roman" panose="02020603050405020304" pitchFamily="18" charset="0"/>
              </a:rPr>
              <a:t>THẾ GIỚI (1918-1939)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amond(in)">
                                      <p:cBhvr>
                                        <p:cTn id="12" dur="2000"/>
                                        <p:tgtEl>
                                          <p:spTgt spid="12291">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diamond(in)">
                                      <p:cBhvr>
                                        <p:cTn id="15" dur="2000"/>
                                        <p:tgtEl>
                                          <p:spTgt spid="12291">
                                            <p:txEl>
                                              <p:pRg st="2" end="2"/>
                                            </p:txEl>
                                          </p:spTgt>
                                        </p:tgtEl>
                                      </p:cBhvr>
                                    </p:animEffect>
                                  </p:childTnLst>
                                </p:cTn>
                              </p:par>
                              <p:par>
                                <p:cTn id="16" presetID="3" presetClass="emph" presetSubtype="6" repeatCount="indefinite" accel="50000" decel="50000" autoRev="1" fill="hold" grpId="0" nodeType="withEffect">
                                  <p:stCondLst>
                                    <p:cond delay="0"/>
                                  </p:stCondLst>
                                  <p:iterate type="lt">
                                    <p:tmPct val="10000"/>
                                  </p:iterate>
                                  <p:childTnLst>
                                    <p:animClr clrSpc="hsl" dir="cw">
                                      <p:cBhvr override="childStyle">
                                        <p:cTn id="17" dur="1000" fill="hold"/>
                                        <p:tgtEl>
                                          <p:spTgt spid="12294"/>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ommunist Party of the United States">
            <a:extLst>
              <a:ext uri="{FF2B5EF4-FFF2-40B4-BE49-F238E27FC236}">
                <a16:creationId xmlns:a16="http://schemas.microsoft.com/office/drawing/2014/main" xmlns="" id="{78F45217-758B-4E3F-A19E-A4826C6F9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543800"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xmlns="" id="{BF53D4EB-CCEE-4403-8A16-51E8113FC99D}"/>
              </a:ext>
            </a:extLst>
          </p:cNvPr>
          <p:cNvSpPr>
            <a:spLocks noChangeArrowheads="1"/>
          </p:cNvSpPr>
          <p:nvPr/>
        </p:nvSpPr>
        <p:spPr bwMode="auto">
          <a:xfrm>
            <a:off x="1066800" y="6156325"/>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solidFill>
                  <a:schemeClr val="bg1"/>
                </a:solidFill>
                <a:latin typeface="Times New Roman" panose="02020603050405020304" pitchFamily="18" charset="0"/>
                <a:cs typeface="Arial" panose="020B0604020202020204" pitchFamily="34" charset="0"/>
              </a:rPr>
              <a:t>Thousands of American Communists demonstrate in New York </a:t>
            </a:r>
          </a:p>
          <a:p>
            <a:pPr algn="ctr"/>
            <a:r>
              <a:rPr lang="en-US" altLang="en-US" sz="2000">
                <a:solidFill>
                  <a:schemeClr val="bg1"/>
                </a:solidFill>
                <a:latin typeface="Times New Roman" panose="02020603050405020304" pitchFamily="18" charset="0"/>
                <a:cs typeface="Arial" panose="020B0604020202020204" pitchFamily="34" charset="0"/>
              </a:rPr>
              <a:t>City’s Union Square in 1929. </a:t>
            </a:r>
          </a:p>
        </p:txBody>
      </p:sp>
      <p:sp>
        <p:nvSpPr>
          <p:cNvPr id="24580" name="AutoShape 4">
            <a:hlinkClick r:id="rId3" action="ppaction://hlinksldjump" highlightClick="1"/>
            <a:extLst>
              <a:ext uri="{FF2B5EF4-FFF2-40B4-BE49-F238E27FC236}">
                <a16:creationId xmlns:a16="http://schemas.microsoft.com/office/drawing/2014/main" xmlns="" id="{880916AC-F029-4514-A9D4-572AC5732823}"/>
              </a:ext>
            </a:extLst>
          </p:cNvPr>
          <p:cNvSpPr>
            <a:spLocks noChangeArrowheads="1"/>
          </p:cNvSpPr>
          <p:nvPr/>
        </p:nvSpPr>
        <p:spPr bwMode="auto">
          <a:xfrm>
            <a:off x="8686800" y="6248400"/>
            <a:ext cx="457200" cy="6096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xmlns="" id="{1509D75B-F43A-4AE1-9215-6B2019C4F093}"/>
              </a:ext>
            </a:extLst>
          </p:cNvPr>
          <p:cNvSpPr txBox="1">
            <a:spLocks noChangeArrowheads="1"/>
          </p:cNvSpPr>
          <p:nvPr/>
        </p:nvSpPr>
        <p:spPr bwMode="auto">
          <a:xfrm>
            <a:off x="622852" y="927652"/>
            <a:ext cx="8719930" cy="552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I. NƯỚC MĨ TRONG NHỮNG NĂM 1918 - 1929</a:t>
            </a:r>
          </a:p>
          <a:p>
            <a:pPr eaLnBrk="1" hangingPunct="1">
              <a:spcBef>
                <a:spcPct val="50000"/>
              </a:spcBef>
            </a:pPr>
            <a:r>
              <a:rPr lang="en-US" altLang="en-US" sz="2600" b="1">
                <a:latin typeface="Times New Roman" panose="02020603050405020304" pitchFamily="18" charset="0"/>
              </a:rPr>
              <a:t>II. NƯỚC MĨ TRONG NHỮNG NĂM 1929 – 1939</a:t>
            </a:r>
          </a:p>
          <a:p>
            <a:pPr eaLnBrk="1" hangingPunct="1">
              <a:spcBef>
                <a:spcPct val="50000"/>
              </a:spcBef>
            </a:pPr>
            <a:r>
              <a:rPr lang="en-US" altLang="en-US" sz="2600" b="1">
                <a:latin typeface="Times New Roman" panose="02020603050405020304" pitchFamily="18" charset="0"/>
              </a:rPr>
              <a:t>  1.Cuộc khủng hoảng kinh tế (1929 – 1933) ở Mĩ</a:t>
            </a:r>
          </a:p>
          <a:p>
            <a:pPr eaLnBrk="1" hangingPunct="1">
              <a:spcBef>
                <a:spcPct val="50000"/>
              </a:spcBef>
            </a:pPr>
            <a:r>
              <a:rPr lang="en-US" altLang="en-US" sz="2600" b="1">
                <a:latin typeface="Times New Roman" panose="02020603050405020304" pitchFamily="18" charset="0"/>
              </a:rPr>
              <a:t>    a.Nguyên nhân</a:t>
            </a:r>
            <a:endParaRPr lang="en-US" altLang="en-US" sz="2600" b="1" i="1">
              <a:solidFill>
                <a:schemeClr val="tx2"/>
              </a:solidFill>
              <a:latin typeface="Times New Roman" panose="02020603050405020304" pitchFamily="18" charset="0"/>
            </a:endParaRPr>
          </a:p>
          <a:p>
            <a:pPr eaLnBrk="1" hangingPunct="1">
              <a:spcBef>
                <a:spcPct val="50000"/>
              </a:spcBef>
            </a:pPr>
            <a:r>
              <a:rPr lang="en-US" altLang="en-US" sz="2600" b="1">
                <a:latin typeface="Times New Roman" panose="02020603050405020304" pitchFamily="18" charset="0"/>
              </a:rPr>
              <a:t>    b. Những nét lớn về cuộc khủng hoảng kinh tế</a:t>
            </a:r>
            <a:r>
              <a:rPr lang="en-US" altLang="en-US" sz="2600">
                <a:latin typeface="Times New Roman" panose="02020603050405020304" pitchFamily="18" charset="0"/>
              </a:rPr>
              <a:t>.</a:t>
            </a:r>
          </a:p>
          <a:p>
            <a:pPr eaLnBrk="1" hangingPunct="1">
              <a:spcBef>
                <a:spcPct val="50000"/>
              </a:spcBef>
            </a:pPr>
            <a:r>
              <a:rPr lang="en-US" altLang="en-US" sz="2600">
                <a:latin typeface="Times New Roman" panose="02020603050405020304" pitchFamily="18" charset="0"/>
              </a:rPr>
              <a:t>    </a:t>
            </a:r>
            <a:r>
              <a:rPr lang="en-US" altLang="en-US" sz="2600" b="1">
                <a:latin typeface="Times New Roman" panose="02020603050405020304" pitchFamily="18" charset="0"/>
              </a:rPr>
              <a:t>c. Hậu quả</a:t>
            </a:r>
          </a:p>
          <a:p>
            <a:pPr eaLnBrk="1" hangingPunct="1">
              <a:spcBef>
                <a:spcPct val="50000"/>
              </a:spcBef>
            </a:pPr>
            <a:r>
              <a:rPr lang="en-US" altLang="en-US" sz="2200" b="1">
                <a:latin typeface="Times New Roman" panose="02020603050405020304" pitchFamily="18" charset="0"/>
              </a:rPr>
              <a:t>     </a:t>
            </a:r>
            <a:r>
              <a:rPr lang="en-US" altLang="en-US" sz="2200">
                <a:latin typeface="Times New Roman" panose="02020603050405020304" pitchFamily="18" charset="0"/>
              </a:rPr>
              <a:t>- Sản lượng công nghiệp giảm sút nghiêm trọng.</a:t>
            </a:r>
          </a:p>
          <a:p>
            <a:pPr eaLnBrk="1" hangingPunct="1">
              <a:spcBef>
                <a:spcPct val="50000"/>
              </a:spcBef>
            </a:pPr>
            <a:r>
              <a:rPr lang="en-US" altLang="en-US" sz="2200">
                <a:latin typeface="Times New Roman" panose="02020603050405020304" pitchFamily="18" charset="0"/>
              </a:rPr>
              <a:t>     - Xã hội bất ổn, nạn thất nghiệp tràn lan.</a:t>
            </a:r>
          </a:p>
          <a:p>
            <a:pPr eaLnBrk="1" hangingPunct="1">
              <a:spcBef>
                <a:spcPct val="50000"/>
              </a:spcBef>
            </a:pPr>
            <a:r>
              <a:rPr lang="en-US" altLang="en-US" sz="2200">
                <a:latin typeface="Times New Roman" panose="02020603050405020304" pitchFamily="18" charset="0"/>
              </a:rPr>
              <a:t>     - Phong trào đấu tranh của các tầng lớp nhân dân lan rộng toàn nước Mĩ</a:t>
            </a:r>
          </a:p>
          <a:p>
            <a:pPr eaLnBrk="1" hangingPunct="1">
              <a:spcBef>
                <a:spcPct val="50000"/>
              </a:spcBef>
              <a:buFontTx/>
              <a:buChar char="-"/>
            </a:pPr>
            <a:endParaRPr lang="en-US" altLang="en-US" sz="220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xmlns="" id="{80A36DBD-1EBC-4E19-BC59-6703E9BF6B2C}"/>
              </a:ext>
            </a:extLst>
          </p:cNvPr>
          <p:cNvSpPr>
            <a:spLocks noChangeArrowheads="1"/>
          </p:cNvSpPr>
          <p:nvPr/>
        </p:nvSpPr>
        <p:spPr bwMode="auto">
          <a:xfrm>
            <a:off x="0" y="1447800"/>
            <a:ext cx="86106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rPr>
              <a:t>I.NƯỚC MĨ TRONG NHỮNG NĂM 1918 - 1929</a:t>
            </a:r>
          </a:p>
          <a:p>
            <a:pPr eaLnBrk="1" hangingPunct="1"/>
            <a:r>
              <a:rPr lang="en-US" altLang="en-US" sz="2600" b="1">
                <a:latin typeface="Times New Roman" panose="02020603050405020304" pitchFamily="18" charset="0"/>
              </a:rPr>
              <a:t>II.NƯỚC MĨ TRONG NHỮNG NĂM 1929 – 1939</a:t>
            </a:r>
          </a:p>
          <a:p>
            <a:pPr eaLnBrk="1" hangingPunct="1"/>
            <a:r>
              <a:rPr lang="en-US" altLang="en-US" sz="2600" b="1">
                <a:latin typeface="Times New Roman" panose="02020603050405020304" pitchFamily="18" charset="0"/>
              </a:rPr>
              <a:t>   1. Cuộc khủng hoảng kinh tế 1929 – 1933 ở nước Mĩ</a:t>
            </a:r>
          </a:p>
          <a:p>
            <a:pPr eaLnBrk="1" hangingPunct="1"/>
            <a:endParaRPr lang="en-US" altLang="en-US" sz="2600" b="1">
              <a:latin typeface="Times New Roman" panose="02020603050405020304" pitchFamily="18" charset="0"/>
            </a:endParaRPr>
          </a:p>
        </p:txBody>
      </p:sp>
      <p:sp>
        <p:nvSpPr>
          <p:cNvPr id="46086" name="Rectangle 6">
            <a:extLst>
              <a:ext uri="{FF2B5EF4-FFF2-40B4-BE49-F238E27FC236}">
                <a16:creationId xmlns:a16="http://schemas.microsoft.com/office/drawing/2014/main" xmlns="" id="{C99C6192-07D7-4DFD-BF89-64C47510E6D2}"/>
              </a:ext>
            </a:extLst>
          </p:cNvPr>
          <p:cNvSpPr>
            <a:spLocks noChangeArrowheads="1"/>
          </p:cNvSpPr>
          <p:nvPr/>
        </p:nvSpPr>
        <p:spPr bwMode="auto">
          <a:xfrm>
            <a:off x="304800" y="2743200"/>
            <a:ext cx="7092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rPr>
              <a:t>2. Chính sách mới của Tổng thống Mĩ Ru-dơ-ven</a:t>
            </a:r>
          </a:p>
        </p:txBody>
      </p:sp>
      <p:sp>
        <p:nvSpPr>
          <p:cNvPr id="46093" name="Text Box 13">
            <a:extLst>
              <a:ext uri="{FF2B5EF4-FFF2-40B4-BE49-F238E27FC236}">
                <a16:creationId xmlns:a16="http://schemas.microsoft.com/office/drawing/2014/main" xmlns="" id="{463D3397-57B7-4590-9D71-CE91121FB14C}"/>
              </a:ext>
            </a:extLst>
          </p:cNvPr>
          <p:cNvSpPr txBox="1">
            <a:spLocks noChangeArrowheads="1"/>
          </p:cNvSpPr>
          <p:nvPr/>
        </p:nvSpPr>
        <p:spPr bwMode="auto">
          <a:xfrm>
            <a:off x="533400" y="3200400"/>
            <a:ext cx="83058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600">
                <a:latin typeface="Times New Roman" panose="02020603050405020304" pitchFamily="18" charset="0"/>
              </a:rPr>
              <a:t> Cuối năm 1932, Tổng thống Mĩ Ru–dơ–ven thực hiện một hệ thống các chính sách, biện pháp của Nhà nước trên các lĩnh vực kinh tế - tài chính và chính trị - xã hội, được gọi chung là </a:t>
            </a:r>
            <a:r>
              <a:rPr lang="en-US" altLang="en-US" sz="2600" b="1">
                <a:latin typeface="Times New Roman" panose="02020603050405020304" pitchFamily="18" charset="0"/>
              </a:rPr>
              <a:t>Chính sách mới.</a:t>
            </a:r>
          </a:p>
        </p:txBody>
      </p:sp>
      <p:sp>
        <p:nvSpPr>
          <p:cNvPr id="26629" name="Rectangle 15">
            <a:extLst>
              <a:ext uri="{FF2B5EF4-FFF2-40B4-BE49-F238E27FC236}">
                <a16:creationId xmlns:a16="http://schemas.microsoft.com/office/drawing/2014/main" xmlns="" id="{225AB82B-00FC-42C7-B424-6929A52C2DFD}"/>
              </a:ext>
            </a:extLst>
          </p:cNvPr>
          <p:cNvSpPr>
            <a:spLocks noChangeArrowheads="1"/>
          </p:cNvSpPr>
          <p:nvPr/>
        </p:nvSpPr>
        <p:spPr bwMode="auto">
          <a:xfrm>
            <a:off x="0" y="0"/>
            <a:ext cx="9144000" cy="1373188"/>
          </a:xfrm>
          <a:prstGeom prst="rect">
            <a:avLst/>
          </a:pr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rgbClr val="FFFF00"/>
                </a:solidFill>
                <a:latin typeface="Times New Roman" panose="02020603050405020304" pitchFamily="18" charset="0"/>
              </a:rPr>
              <a:t>Tiết 14</a:t>
            </a:r>
          </a:p>
          <a:p>
            <a:pPr algn="ctr" eaLnBrk="1" hangingPunct="1"/>
            <a:r>
              <a:rPr lang="en-US" altLang="en-US" sz="2800" b="1">
                <a:solidFill>
                  <a:srgbClr val="FFFF00"/>
                </a:solidFill>
                <a:latin typeface="Times New Roman" panose="02020603050405020304" pitchFamily="18" charset="0"/>
              </a:rPr>
              <a:t>BÀI 13: NƯỚC MĨ GIỮA HAI CUỘC CHIẾN TRANH   </a:t>
            </a:r>
          </a:p>
          <a:p>
            <a:pPr algn="ctr" eaLnBrk="1" hangingPunct="1"/>
            <a:r>
              <a:rPr lang="en-US" altLang="en-US" sz="2800" b="1">
                <a:solidFill>
                  <a:srgbClr val="FFFF00"/>
                </a:solidFill>
                <a:latin typeface="Times New Roman" panose="02020603050405020304" pitchFamily="18" charset="0"/>
              </a:rPr>
              <a:t>THẾ GIỚI (1918-1939)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86">
                                            <p:txEl>
                                              <p:pRg st="0" end="0"/>
                                            </p:txEl>
                                          </p:spTgt>
                                        </p:tgtEl>
                                        <p:attrNameLst>
                                          <p:attrName>style.visibility</p:attrName>
                                        </p:attrNameLst>
                                      </p:cBhvr>
                                      <p:to>
                                        <p:strVal val="visible"/>
                                      </p:to>
                                    </p:set>
                                    <p:animEffect transition="in" filter="box(in)">
                                      <p:cBhvr>
                                        <p:cTn id="7" dur="500"/>
                                        <p:tgtEl>
                                          <p:spTgt spid="460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93"/>
                                        </p:tgtEl>
                                        <p:attrNameLst>
                                          <p:attrName>style.visibility</p:attrName>
                                        </p:attrNameLst>
                                      </p:cBhvr>
                                      <p:to>
                                        <p:strVal val="visible"/>
                                      </p:to>
                                    </p:set>
                                    <p:animEffect transition="in" filter="box(in)">
                                      <p:cBhvr>
                                        <p:cTn id="12" dur="500"/>
                                        <p:tgtEl>
                                          <p:spTgt spid="4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xmlns="" id="{3A685BAC-148D-470A-B603-35DE78C49C2C}"/>
              </a:ext>
            </a:extLst>
          </p:cNvPr>
          <p:cNvSpPr>
            <a:spLocks noChangeArrowheads="1"/>
          </p:cNvSpPr>
          <p:nvPr/>
        </p:nvSpPr>
        <p:spPr bwMode="auto">
          <a:xfrm>
            <a:off x="1676400" y="228600"/>
            <a:ext cx="6172200" cy="762000"/>
          </a:xfrm>
          <a:prstGeom prst="ribbon2">
            <a:avLst>
              <a:gd name="adj1" fmla="val 12500"/>
              <a:gd name="adj2" fmla="val 50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600" b="1">
                <a:solidFill>
                  <a:schemeClr val="bg1"/>
                </a:solidFill>
                <a:latin typeface="Times New Roman" panose="02020603050405020304" pitchFamily="18" charset="0"/>
              </a:rPr>
              <a:t>Giới thiệu về  Ru dơ ven: </a:t>
            </a:r>
            <a:endParaRPr lang="en-US" altLang="en-US" sz="2600" b="1">
              <a:solidFill>
                <a:schemeClr val="bg1"/>
              </a:solidFill>
              <a:latin typeface="Times New Roman" panose="02020603050405020304" pitchFamily="18" charset="0"/>
            </a:endParaRPr>
          </a:p>
        </p:txBody>
      </p:sp>
      <p:pic>
        <p:nvPicPr>
          <p:cNvPr id="182276" name="Picture 4" descr="dấu hỏi">
            <a:extLst>
              <a:ext uri="{FF2B5EF4-FFF2-40B4-BE49-F238E27FC236}">
                <a16:creationId xmlns:a16="http://schemas.microsoft.com/office/drawing/2014/main" xmlns="" id="{B2DF30A0-3E35-496E-A743-B92580A4DBA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410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ộp Văn bản 5">
            <a:extLst>
              <a:ext uri="{FF2B5EF4-FFF2-40B4-BE49-F238E27FC236}">
                <a16:creationId xmlns:a16="http://schemas.microsoft.com/office/drawing/2014/main" xmlns="" id="{71C73634-7C6B-5447-AF21-6A9356779D5B}"/>
              </a:ext>
            </a:extLst>
          </p:cNvPr>
          <p:cNvSpPr txBox="1"/>
          <p:nvPr/>
        </p:nvSpPr>
        <p:spPr>
          <a:xfrm>
            <a:off x="477078" y="1338470"/>
            <a:ext cx="8666922" cy="1477328"/>
          </a:xfrm>
          <a:prstGeom prst="rect">
            <a:avLst/>
          </a:prstGeom>
          <a:noFill/>
        </p:spPr>
        <p:txBody>
          <a:bodyPr wrap="square">
            <a:spAutoFit/>
          </a:bodyPr>
          <a:lstStyle/>
          <a:p>
            <a:r>
              <a:rPr lang="pt-BR" sz="1800" i="1">
                <a:solidFill>
                  <a:srgbClr val="000000"/>
                </a:solidFill>
                <a:effectLst/>
                <a:latin typeface="+mj-lt"/>
                <a:ea typeface="Times New Roman" panose="02020603050405020304" pitchFamily="18" charset="0"/>
              </a:rPr>
              <a:t>Ru dơ ven: Nhà hoạt động chính trị, thuộc đảng dân chủ, tổng thống Hoa Kỳ thứ 32,  liền trong 4 nhiệm kỳ (1933 - 1945). Sinh ra trong một gia đình điền chủ, Ru dơ ven trở thành luật sư, nghị sỹ thượng nghị viện (1910 - 1912). Từ đó 1913 - 1920 là thứ trưởng bộ Hoàng Hải. Từ 1928 - 1933 là Thống đốc bang Niu Oóc. Năm 1932 được bầu làm tổng thống.</a:t>
            </a:r>
            <a:endParaRPr lang="vi-VN" i="1">
              <a:latin typeface="+mj-lt"/>
            </a:endParaRPr>
          </a:p>
        </p:txBody>
      </p:sp>
      <p:sp>
        <p:nvSpPr>
          <p:cNvPr id="9" name="Hộp Văn bản 8">
            <a:extLst>
              <a:ext uri="{FF2B5EF4-FFF2-40B4-BE49-F238E27FC236}">
                <a16:creationId xmlns:a16="http://schemas.microsoft.com/office/drawing/2014/main" xmlns="" id="{D225F57F-1E32-4E46-A5CB-4F52B881D401}"/>
              </a:ext>
            </a:extLst>
          </p:cNvPr>
          <p:cNvSpPr txBox="1"/>
          <p:nvPr/>
        </p:nvSpPr>
        <p:spPr>
          <a:xfrm>
            <a:off x="477078" y="2831654"/>
            <a:ext cx="8666922" cy="2562689"/>
          </a:xfrm>
          <a:prstGeom prst="rect">
            <a:avLst/>
          </a:prstGeom>
          <a:noFill/>
        </p:spPr>
        <p:txBody>
          <a:bodyPr wrap="square">
            <a:spAutoFit/>
          </a:bodyPr>
          <a:lstStyle/>
          <a:p>
            <a:pPr indent="252095" algn="just">
              <a:lnSpc>
                <a:spcPts val="1600"/>
              </a:lnSpc>
              <a:spcBef>
                <a:spcPts val="600"/>
              </a:spcBef>
            </a:pPr>
            <a:r>
              <a:rPr lang="pt-BR"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 dơ ven là nhà chính trị tư sản khôn khéo, tài năng. Ông bị liệt chân nhưng đều cố gắng rất nhiều trong làm việc, nêu tấm gương cần cù, nghị lực rất lớn. Ông là một nhân vật cấp tiến trong chính quyền Mĩ góp phần làm cho chính phủ Mĩ Thực hiện một số chính sách có lợi cho người lao động. Chinh sách ngọai giao của ông khôn khéo, mềm dẻo,  của chủ trương đạt quan hệ ngoại giao với Liên Xô và Thực hiện chính sách láng giềng thân thiện, với các nước châu Mĩ. Cuối năm 1944 nhân dân Mĩ đã ủng hộ Ru-dơ-ven lên làm tổng thống nhiệm kỳ thứ 4. Sau khi tham dự hội nghị tam cường Ianta. Ông đã qua đời ngày 12-4-1945 vì bệnh huyết áp cao và xơ cứng động mạch. Nói chung Ru dơ ven là một tổng thống có uy tín không nhỏ trong nhân dân lao động Mĩ.</a:t>
            </a:r>
            <a:r>
              <a:rPr lang="vi-VN"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Rudơven đã hiểu rõ căn nguyên của tình trạng “bệnh tật” của nền kinh tế Mĩ trong cơn khủng hoảng là chủ nghĩa tự do thái quá trong sản xuất và tình trạng “cung” vượt quá xa “cầu” của nền kinh tế, chính vì thế mà từ cuối 1932 sau khi đắc cử tổng thống Ru dơ ven đã thực hiện chính sách mới.t</a:t>
            </a:r>
            <a:endParaRPr lang="vi-VN" sz="1400" i="1">
              <a:effectLst/>
              <a:latin typeface=".VnCentury Schoolbook"/>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82276"/>
                                        </p:tgtEl>
                                        <p:attrNameLst>
                                          <p:attrName>style.visibility</p:attrName>
                                        </p:attrNameLst>
                                      </p:cBhvr>
                                      <p:to>
                                        <p:strVal val="visible"/>
                                      </p:to>
                                    </p:set>
                                    <p:animEffect transition="in" filter="checkerboard(across)">
                                      <p:cBhvr>
                                        <p:cTn id="7" dur="500"/>
                                        <p:tgtEl>
                                          <p:spTgt spid="18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TongthongMiRu-d-ven">
            <a:extLst>
              <a:ext uri="{FF2B5EF4-FFF2-40B4-BE49-F238E27FC236}">
                <a16:creationId xmlns:a16="http://schemas.microsoft.com/office/drawing/2014/main" xmlns="" id="{CEB33FC4-8904-44B3-8350-1D8C356E9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entagon 10">
            <a:extLst>
              <a:ext uri="{FF2B5EF4-FFF2-40B4-BE49-F238E27FC236}">
                <a16:creationId xmlns:a16="http://schemas.microsoft.com/office/drawing/2014/main" xmlns="" id="{8849C1B2-F829-48BD-85A6-3239E3026B6D}"/>
              </a:ext>
            </a:extLst>
          </p:cNvPr>
          <p:cNvGrpSpPr>
            <a:grpSpLocks/>
          </p:cNvGrpSpPr>
          <p:nvPr/>
        </p:nvGrpSpPr>
        <p:grpSpPr bwMode="auto">
          <a:xfrm>
            <a:off x="152400" y="3048000"/>
            <a:ext cx="4038600" cy="1371600"/>
            <a:chOff x="1352" y="3629"/>
            <a:chExt cx="3671" cy="338"/>
          </a:xfrm>
        </p:grpSpPr>
        <p:pic>
          <p:nvPicPr>
            <p:cNvPr id="28747" name="Pentagon 10">
              <a:extLst>
                <a:ext uri="{FF2B5EF4-FFF2-40B4-BE49-F238E27FC236}">
                  <a16:creationId xmlns:a16="http://schemas.microsoft.com/office/drawing/2014/main" xmlns="" id="{0C061DC7-E123-4799-9FC3-283EB119E6E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 y="3629"/>
              <a:ext cx="3671"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8" name="Text Box 4">
              <a:extLst>
                <a:ext uri="{FF2B5EF4-FFF2-40B4-BE49-F238E27FC236}">
                  <a16:creationId xmlns:a16="http://schemas.microsoft.com/office/drawing/2014/main" xmlns="" id="{6FA8B206-9942-4AF5-87EC-6F570CEAAE31}"/>
                </a:ext>
              </a:extLst>
            </p:cNvPr>
            <p:cNvSpPr txBox="1">
              <a:spLocks noChangeArrowheads="1"/>
            </p:cNvSpPr>
            <p:nvPr/>
          </p:nvSpPr>
          <p:spPr bwMode="auto">
            <a:xfrm>
              <a:off x="1373" y="3647"/>
              <a:ext cx="3553"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45" tIns="41173" rIns="82345" bIns="41173" anchor="ctr"/>
            <a:lstStyle>
              <a:lvl1pPr defTabSz="823913" eaLnBrk="0" hangingPunct="0">
                <a:defRPr>
                  <a:solidFill>
                    <a:schemeClr val="tx1"/>
                  </a:solidFill>
                  <a:latin typeface="Arial" panose="020B0604020202020204" pitchFamily="34" charset="0"/>
                </a:defRPr>
              </a:lvl1pPr>
              <a:lvl2pPr marL="742950" indent="-285750" defTabSz="823913" eaLnBrk="0" hangingPunct="0">
                <a:defRPr>
                  <a:solidFill>
                    <a:schemeClr val="tx1"/>
                  </a:solidFill>
                  <a:latin typeface="Arial" panose="020B0604020202020204" pitchFamily="34" charset="0"/>
                </a:defRPr>
              </a:lvl2pPr>
              <a:lvl3pPr marL="1143000" indent="-228600" defTabSz="823913" eaLnBrk="0" hangingPunct="0">
                <a:defRPr>
                  <a:solidFill>
                    <a:schemeClr val="tx1"/>
                  </a:solidFill>
                  <a:latin typeface="Arial" panose="020B0604020202020204" pitchFamily="34" charset="0"/>
                </a:defRPr>
              </a:lvl3pPr>
              <a:lvl4pPr marL="1600200" indent="-228600" defTabSz="823913" eaLnBrk="0" hangingPunct="0">
                <a:defRPr>
                  <a:solidFill>
                    <a:schemeClr val="tx1"/>
                  </a:solidFill>
                  <a:latin typeface="Arial" panose="020B0604020202020204" pitchFamily="34" charset="0"/>
                </a:defRPr>
              </a:lvl4pPr>
              <a:lvl5pPr marL="2057400" indent="-228600" defTabSz="823913" eaLnBrk="0" hangingPunct="0">
                <a:defRPr>
                  <a:solidFill>
                    <a:schemeClr val="tx1"/>
                  </a:solidFill>
                  <a:latin typeface="Arial" panose="020B0604020202020204" pitchFamily="34" charset="0"/>
                </a:defRPr>
              </a:lvl5pPr>
              <a:lvl6pPr marL="2514600" indent="-228600" defTabSz="823913" eaLnBrk="0" fontAlgn="base" hangingPunct="0">
                <a:spcBef>
                  <a:spcPct val="0"/>
                </a:spcBef>
                <a:spcAft>
                  <a:spcPct val="0"/>
                </a:spcAft>
                <a:defRPr>
                  <a:solidFill>
                    <a:schemeClr val="tx1"/>
                  </a:solidFill>
                  <a:latin typeface="Arial" panose="020B0604020202020204" pitchFamily="34" charset="0"/>
                </a:defRPr>
              </a:lvl6pPr>
              <a:lvl7pPr marL="2971800" indent="-228600" defTabSz="823913" eaLnBrk="0" fontAlgn="base" hangingPunct="0">
                <a:spcBef>
                  <a:spcPct val="0"/>
                </a:spcBef>
                <a:spcAft>
                  <a:spcPct val="0"/>
                </a:spcAft>
                <a:defRPr>
                  <a:solidFill>
                    <a:schemeClr val="tx1"/>
                  </a:solidFill>
                  <a:latin typeface="Arial" panose="020B0604020202020204" pitchFamily="34" charset="0"/>
                </a:defRPr>
              </a:lvl7pPr>
              <a:lvl8pPr marL="3429000" indent="-228600" defTabSz="823913" eaLnBrk="0" fontAlgn="base" hangingPunct="0">
                <a:spcBef>
                  <a:spcPct val="0"/>
                </a:spcBef>
                <a:spcAft>
                  <a:spcPct val="0"/>
                </a:spcAft>
                <a:defRPr>
                  <a:solidFill>
                    <a:schemeClr val="tx1"/>
                  </a:solidFill>
                  <a:latin typeface="Arial" panose="020B0604020202020204" pitchFamily="34" charset="0"/>
                </a:defRPr>
              </a:lvl8pPr>
              <a:lvl9pPr marL="3886200" indent="-228600" defTabSz="8239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i="1">
                <a:solidFill>
                  <a:schemeClr val="bg1"/>
                </a:solidFill>
                <a:latin typeface="Times New Roman" panose="02020603050405020304" pitchFamily="18" charset="0"/>
              </a:endParaRPr>
            </a:p>
            <a:p>
              <a:pPr algn="ctr" eaLnBrk="1" hangingPunct="1"/>
              <a:r>
                <a:rPr lang="en-US" altLang="en-US" sz="2800" b="1" i="1">
                  <a:solidFill>
                    <a:schemeClr val="bg1"/>
                  </a:solidFill>
                  <a:latin typeface="Times New Roman" panose="02020603050405020304" pitchFamily="18" charset="0"/>
                </a:rPr>
                <a:t>Những điểm cơ bản của Chính sách mới ? </a:t>
              </a:r>
            </a:p>
            <a:p>
              <a:pPr algn="ctr" eaLnBrk="1" hangingPunct="1"/>
              <a:endParaRPr lang="en-US" altLang="en-US" sz="2600" i="1">
                <a:solidFill>
                  <a:schemeClr val="bg1"/>
                </a:solidFill>
                <a:latin typeface="Times New Roman" panose="02020603050405020304" pitchFamily="18" charset="0"/>
              </a:endParaRPr>
            </a:p>
          </p:txBody>
        </p:sp>
      </p:grpSp>
      <p:grpSp>
        <p:nvGrpSpPr>
          <p:cNvPr id="3" name="Pentagon 10">
            <a:extLst>
              <a:ext uri="{FF2B5EF4-FFF2-40B4-BE49-F238E27FC236}">
                <a16:creationId xmlns:a16="http://schemas.microsoft.com/office/drawing/2014/main" xmlns="" id="{C24FEF9D-3EF9-4568-A2DB-4013C5F75803}"/>
              </a:ext>
            </a:extLst>
          </p:cNvPr>
          <p:cNvGrpSpPr>
            <a:grpSpLocks/>
          </p:cNvGrpSpPr>
          <p:nvPr/>
        </p:nvGrpSpPr>
        <p:grpSpPr bwMode="auto">
          <a:xfrm>
            <a:off x="4876800" y="3048000"/>
            <a:ext cx="4267200" cy="1447800"/>
            <a:chOff x="1352" y="3629"/>
            <a:chExt cx="3671" cy="338"/>
          </a:xfrm>
        </p:grpSpPr>
        <p:pic>
          <p:nvPicPr>
            <p:cNvPr id="28745" name="Pentagon 10">
              <a:extLst>
                <a:ext uri="{FF2B5EF4-FFF2-40B4-BE49-F238E27FC236}">
                  <a16:creationId xmlns:a16="http://schemas.microsoft.com/office/drawing/2014/main" xmlns="" id="{5958E1F5-07C6-439E-9FA3-D629FDD1FFF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 y="3629"/>
              <a:ext cx="3671"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6" name="Text Box 7">
              <a:extLst>
                <a:ext uri="{FF2B5EF4-FFF2-40B4-BE49-F238E27FC236}">
                  <a16:creationId xmlns:a16="http://schemas.microsoft.com/office/drawing/2014/main" xmlns="" id="{A0589524-281D-48A8-A525-88117CDEE8D7}"/>
                </a:ext>
              </a:extLst>
            </p:cNvPr>
            <p:cNvSpPr txBox="1">
              <a:spLocks noChangeArrowheads="1"/>
            </p:cNvSpPr>
            <p:nvPr/>
          </p:nvSpPr>
          <p:spPr bwMode="auto">
            <a:xfrm>
              <a:off x="1373" y="3647"/>
              <a:ext cx="3553"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45" tIns="41173" rIns="82345" bIns="41173" anchor="ctr"/>
            <a:lstStyle>
              <a:lvl1pPr defTabSz="823913" eaLnBrk="0" hangingPunct="0">
                <a:defRPr>
                  <a:solidFill>
                    <a:schemeClr val="tx1"/>
                  </a:solidFill>
                  <a:latin typeface="Arial" panose="020B0604020202020204" pitchFamily="34" charset="0"/>
                </a:defRPr>
              </a:lvl1pPr>
              <a:lvl2pPr marL="742950" indent="-285750" defTabSz="823913" eaLnBrk="0" hangingPunct="0">
                <a:defRPr>
                  <a:solidFill>
                    <a:schemeClr val="tx1"/>
                  </a:solidFill>
                  <a:latin typeface="Arial" panose="020B0604020202020204" pitchFamily="34" charset="0"/>
                </a:defRPr>
              </a:lvl2pPr>
              <a:lvl3pPr marL="1143000" indent="-228600" defTabSz="823913" eaLnBrk="0" hangingPunct="0">
                <a:defRPr>
                  <a:solidFill>
                    <a:schemeClr val="tx1"/>
                  </a:solidFill>
                  <a:latin typeface="Arial" panose="020B0604020202020204" pitchFamily="34" charset="0"/>
                </a:defRPr>
              </a:lvl3pPr>
              <a:lvl4pPr marL="1600200" indent="-228600" defTabSz="823913" eaLnBrk="0" hangingPunct="0">
                <a:defRPr>
                  <a:solidFill>
                    <a:schemeClr val="tx1"/>
                  </a:solidFill>
                  <a:latin typeface="Arial" panose="020B0604020202020204" pitchFamily="34" charset="0"/>
                </a:defRPr>
              </a:lvl4pPr>
              <a:lvl5pPr marL="2057400" indent="-228600" defTabSz="823913" eaLnBrk="0" hangingPunct="0">
                <a:defRPr>
                  <a:solidFill>
                    <a:schemeClr val="tx1"/>
                  </a:solidFill>
                  <a:latin typeface="Arial" panose="020B0604020202020204" pitchFamily="34" charset="0"/>
                </a:defRPr>
              </a:lvl5pPr>
              <a:lvl6pPr marL="2514600" indent="-228600" defTabSz="823913" eaLnBrk="0" fontAlgn="base" hangingPunct="0">
                <a:spcBef>
                  <a:spcPct val="0"/>
                </a:spcBef>
                <a:spcAft>
                  <a:spcPct val="0"/>
                </a:spcAft>
                <a:defRPr>
                  <a:solidFill>
                    <a:schemeClr val="tx1"/>
                  </a:solidFill>
                  <a:latin typeface="Arial" panose="020B0604020202020204" pitchFamily="34" charset="0"/>
                </a:defRPr>
              </a:lvl6pPr>
              <a:lvl7pPr marL="2971800" indent="-228600" defTabSz="823913" eaLnBrk="0" fontAlgn="base" hangingPunct="0">
                <a:spcBef>
                  <a:spcPct val="0"/>
                </a:spcBef>
                <a:spcAft>
                  <a:spcPct val="0"/>
                </a:spcAft>
                <a:defRPr>
                  <a:solidFill>
                    <a:schemeClr val="tx1"/>
                  </a:solidFill>
                  <a:latin typeface="Arial" panose="020B0604020202020204" pitchFamily="34" charset="0"/>
                </a:defRPr>
              </a:lvl7pPr>
              <a:lvl8pPr marL="3429000" indent="-228600" defTabSz="823913" eaLnBrk="0" fontAlgn="base" hangingPunct="0">
                <a:spcBef>
                  <a:spcPct val="0"/>
                </a:spcBef>
                <a:spcAft>
                  <a:spcPct val="0"/>
                </a:spcAft>
                <a:defRPr>
                  <a:solidFill>
                    <a:schemeClr val="tx1"/>
                  </a:solidFill>
                  <a:latin typeface="Arial" panose="020B0604020202020204" pitchFamily="34" charset="0"/>
                </a:defRPr>
              </a:lvl8pPr>
              <a:lvl9pPr marL="3886200" indent="-228600" defTabSz="8239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i="1">
                  <a:solidFill>
                    <a:schemeClr val="bg1"/>
                  </a:solidFill>
                  <a:latin typeface="Times New Roman" panose="02020603050405020304" pitchFamily="18" charset="0"/>
                </a:rPr>
                <a:t>Tác dụng của việc thực hiện chính sách mới?</a:t>
              </a:r>
            </a:p>
          </p:txBody>
        </p:sp>
      </p:grpSp>
      <p:sp>
        <p:nvSpPr>
          <p:cNvPr id="53284" name="Text Box 36" descr="Papyrus">
            <a:extLst>
              <a:ext uri="{FF2B5EF4-FFF2-40B4-BE49-F238E27FC236}">
                <a16:creationId xmlns:a16="http://schemas.microsoft.com/office/drawing/2014/main" xmlns="" id="{F37E74CE-DF47-45F1-B84E-1C4BA614AEAF}"/>
              </a:ext>
            </a:extLst>
          </p:cNvPr>
          <p:cNvSpPr txBox="1">
            <a:spLocks noChangeArrowheads="1"/>
          </p:cNvSpPr>
          <p:nvPr/>
        </p:nvSpPr>
        <p:spPr bwMode="auto">
          <a:xfrm>
            <a:off x="1219200" y="2438400"/>
            <a:ext cx="1524000" cy="519113"/>
          </a:xfrm>
          <a:prstGeom prst="rect">
            <a:avLst/>
          </a:prstGeom>
          <a:blipFill dpi="0" rotWithShape="1">
            <a:blip r:embed="rId5"/>
            <a:srcRect/>
            <a:tile tx="0" ty="0" sx="100000" sy="100000" flip="none" algn="tl"/>
          </a:blipFill>
          <a:ln w="9525">
            <a:solidFill>
              <a:srgbClr val="A50021"/>
            </a:solidFill>
            <a:miter lim="800000"/>
            <a:headEnd/>
            <a:tailEnd/>
          </a:ln>
        </p:spPr>
        <p:txBody>
          <a:bodyPr lIns="82345" tIns="41173" rIns="82345" bIns="41173">
            <a:spAutoFit/>
          </a:bodyPr>
          <a:lstStyle>
            <a:lvl1pPr defTabSz="823913" eaLnBrk="0" hangingPunct="0">
              <a:defRPr>
                <a:solidFill>
                  <a:schemeClr val="tx1"/>
                </a:solidFill>
                <a:latin typeface="Arial" panose="020B0604020202020204" pitchFamily="34" charset="0"/>
              </a:defRPr>
            </a:lvl1pPr>
            <a:lvl2pPr marL="742950" indent="-285750" defTabSz="823913" eaLnBrk="0" hangingPunct="0">
              <a:defRPr>
                <a:solidFill>
                  <a:schemeClr val="tx1"/>
                </a:solidFill>
                <a:latin typeface="Arial" panose="020B0604020202020204" pitchFamily="34" charset="0"/>
              </a:defRPr>
            </a:lvl2pPr>
            <a:lvl3pPr marL="1143000" indent="-228600" defTabSz="823913" eaLnBrk="0" hangingPunct="0">
              <a:defRPr>
                <a:solidFill>
                  <a:schemeClr val="tx1"/>
                </a:solidFill>
                <a:latin typeface="Arial" panose="020B0604020202020204" pitchFamily="34" charset="0"/>
              </a:defRPr>
            </a:lvl3pPr>
            <a:lvl4pPr marL="1600200" indent="-228600" defTabSz="823913" eaLnBrk="0" hangingPunct="0">
              <a:defRPr>
                <a:solidFill>
                  <a:schemeClr val="tx1"/>
                </a:solidFill>
                <a:latin typeface="Arial" panose="020B0604020202020204" pitchFamily="34" charset="0"/>
              </a:defRPr>
            </a:lvl4pPr>
            <a:lvl5pPr marL="2057400" indent="-228600" defTabSz="823913" eaLnBrk="0" hangingPunct="0">
              <a:defRPr>
                <a:solidFill>
                  <a:schemeClr val="tx1"/>
                </a:solidFill>
                <a:latin typeface="Arial" panose="020B0604020202020204" pitchFamily="34" charset="0"/>
              </a:defRPr>
            </a:lvl5pPr>
            <a:lvl6pPr marL="2514600" indent="-228600" defTabSz="823913" eaLnBrk="0" fontAlgn="base" hangingPunct="0">
              <a:spcBef>
                <a:spcPct val="0"/>
              </a:spcBef>
              <a:spcAft>
                <a:spcPct val="0"/>
              </a:spcAft>
              <a:defRPr>
                <a:solidFill>
                  <a:schemeClr val="tx1"/>
                </a:solidFill>
                <a:latin typeface="Arial" panose="020B0604020202020204" pitchFamily="34" charset="0"/>
              </a:defRPr>
            </a:lvl6pPr>
            <a:lvl7pPr marL="2971800" indent="-228600" defTabSz="823913" eaLnBrk="0" fontAlgn="base" hangingPunct="0">
              <a:spcBef>
                <a:spcPct val="0"/>
              </a:spcBef>
              <a:spcAft>
                <a:spcPct val="0"/>
              </a:spcAft>
              <a:defRPr>
                <a:solidFill>
                  <a:schemeClr val="tx1"/>
                </a:solidFill>
                <a:latin typeface="Arial" panose="020B0604020202020204" pitchFamily="34" charset="0"/>
              </a:defRPr>
            </a:lvl7pPr>
            <a:lvl8pPr marL="3429000" indent="-228600" defTabSz="823913" eaLnBrk="0" fontAlgn="base" hangingPunct="0">
              <a:spcBef>
                <a:spcPct val="0"/>
              </a:spcBef>
              <a:spcAft>
                <a:spcPct val="0"/>
              </a:spcAft>
              <a:defRPr>
                <a:solidFill>
                  <a:schemeClr val="tx1"/>
                </a:solidFill>
                <a:latin typeface="Arial" panose="020B0604020202020204" pitchFamily="34" charset="0"/>
              </a:defRPr>
            </a:lvl8pPr>
            <a:lvl9pPr marL="3886200" indent="-228600" defTabSz="8239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rPr>
              <a:t>Nhóm1</a:t>
            </a:r>
          </a:p>
        </p:txBody>
      </p:sp>
      <p:sp>
        <p:nvSpPr>
          <p:cNvPr id="53285" name="Text Box 37" descr="Papyrus">
            <a:extLst>
              <a:ext uri="{FF2B5EF4-FFF2-40B4-BE49-F238E27FC236}">
                <a16:creationId xmlns:a16="http://schemas.microsoft.com/office/drawing/2014/main" xmlns="" id="{ABCA4400-2F75-465E-B76E-B5A58D0E19E1}"/>
              </a:ext>
            </a:extLst>
          </p:cNvPr>
          <p:cNvSpPr txBox="1">
            <a:spLocks noChangeArrowheads="1"/>
          </p:cNvSpPr>
          <p:nvPr/>
        </p:nvSpPr>
        <p:spPr bwMode="auto">
          <a:xfrm>
            <a:off x="6172200" y="2438400"/>
            <a:ext cx="1676400" cy="519113"/>
          </a:xfrm>
          <a:prstGeom prst="rect">
            <a:avLst/>
          </a:prstGeom>
          <a:blipFill dpi="0" rotWithShape="1">
            <a:blip r:embed="rId5"/>
            <a:srcRect/>
            <a:tile tx="0" ty="0" sx="100000" sy="100000" flip="none" algn="tl"/>
          </a:blipFill>
          <a:ln w="9525">
            <a:solidFill>
              <a:srgbClr val="A50021"/>
            </a:solidFill>
            <a:miter lim="800000"/>
            <a:headEnd/>
            <a:tailEnd/>
          </a:ln>
        </p:spPr>
        <p:txBody>
          <a:bodyPr lIns="82345" tIns="41173" rIns="82345" bIns="41173">
            <a:spAutoFit/>
          </a:bodyPr>
          <a:lstStyle>
            <a:lvl1pPr defTabSz="823913" eaLnBrk="0" hangingPunct="0">
              <a:defRPr>
                <a:solidFill>
                  <a:schemeClr val="tx1"/>
                </a:solidFill>
                <a:latin typeface="Arial" panose="020B0604020202020204" pitchFamily="34" charset="0"/>
              </a:defRPr>
            </a:lvl1pPr>
            <a:lvl2pPr marL="742950" indent="-285750" defTabSz="823913" eaLnBrk="0" hangingPunct="0">
              <a:defRPr>
                <a:solidFill>
                  <a:schemeClr val="tx1"/>
                </a:solidFill>
                <a:latin typeface="Arial" panose="020B0604020202020204" pitchFamily="34" charset="0"/>
              </a:defRPr>
            </a:lvl2pPr>
            <a:lvl3pPr marL="1143000" indent="-228600" defTabSz="823913" eaLnBrk="0" hangingPunct="0">
              <a:defRPr>
                <a:solidFill>
                  <a:schemeClr val="tx1"/>
                </a:solidFill>
                <a:latin typeface="Arial" panose="020B0604020202020204" pitchFamily="34" charset="0"/>
              </a:defRPr>
            </a:lvl3pPr>
            <a:lvl4pPr marL="1600200" indent="-228600" defTabSz="823913" eaLnBrk="0" hangingPunct="0">
              <a:defRPr>
                <a:solidFill>
                  <a:schemeClr val="tx1"/>
                </a:solidFill>
                <a:latin typeface="Arial" panose="020B0604020202020204" pitchFamily="34" charset="0"/>
              </a:defRPr>
            </a:lvl4pPr>
            <a:lvl5pPr marL="2057400" indent="-228600" defTabSz="823913" eaLnBrk="0" hangingPunct="0">
              <a:defRPr>
                <a:solidFill>
                  <a:schemeClr val="tx1"/>
                </a:solidFill>
                <a:latin typeface="Arial" panose="020B0604020202020204" pitchFamily="34" charset="0"/>
              </a:defRPr>
            </a:lvl5pPr>
            <a:lvl6pPr marL="2514600" indent="-228600" defTabSz="823913" eaLnBrk="0" fontAlgn="base" hangingPunct="0">
              <a:spcBef>
                <a:spcPct val="0"/>
              </a:spcBef>
              <a:spcAft>
                <a:spcPct val="0"/>
              </a:spcAft>
              <a:defRPr>
                <a:solidFill>
                  <a:schemeClr val="tx1"/>
                </a:solidFill>
                <a:latin typeface="Arial" panose="020B0604020202020204" pitchFamily="34" charset="0"/>
              </a:defRPr>
            </a:lvl6pPr>
            <a:lvl7pPr marL="2971800" indent="-228600" defTabSz="823913" eaLnBrk="0" fontAlgn="base" hangingPunct="0">
              <a:spcBef>
                <a:spcPct val="0"/>
              </a:spcBef>
              <a:spcAft>
                <a:spcPct val="0"/>
              </a:spcAft>
              <a:defRPr>
                <a:solidFill>
                  <a:schemeClr val="tx1"/>
                </a:solidFill>
                <a:latin typeface="Arial" panose="020B0604020202020204" pitchFamily="34" charset="0"/>
              </a:defRPr>
            </a:lvl7pPr>
            <a:lvl8pPr marL="3429000" indent="-228600" defTabSz="823913" eaLnBrk="0" fontAlgn="base" hangingPunct="0">
              <a:spcBef>
                <a:spcPct val="0"/>
              </a:spcBef>
              <a:spcAft>
                <a:spcPct val="0"/>
              </a:spcAft>
              <a:defRPr>
                <a:solidFill>
                  <a:schemeClr val="tx1"/>
                </a:solidFill>
                <a:latin typeface="Arial" panose="020B0604020202020204" pitchFamily="34" charset="0"/>
              </a:defRPr>
            </a:lvl8pPr>
            <a:lvl9pPr marL="3886200" indent="-228600" defTabSz="8239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rPr>
              <a:t>Nhóm 2</a:t>
            </a:r>
          </a:p>
        </p:txBody>
      </p:sp>
      <p:sp>
        <p:nvSpPr>
          <p:cNvPr id="53286" name="Text Box 38" descr="Papyrus">
            <a:extLst>
              <a:ext uri="{FF2B5EF4-FFF2-40B4-BE49-F238E27FC236}">
                <a16:creationId xmlns:a16="http://schemas.microsoft.com/office/drawing/2014/main" xmlns="" id="{0D820721-77C6-4177-97AF-05E5F0C121E4}"/>
              </a:ext>
            </a:extLst>
          </p:cNvPr>
          <p:cNvSpPr txBox="1">
            <a:spLocks noChangeArrowheads="1"/>
          </p:cNvSpPr>
          <p:nvPr/>
        </p:nvSpPr>
        <p:spPr bwMode="auto">
          <a:xfrm>
            <a:off x="3657600" y="4648200"/>
            <a:ext cx="1752600" cy="519113"/>
          </a:xfrm>
          <a:prstGeom prst="rect">
            <a:avLst/>
          </a:prstGeom>
          <a:blipFill dpi="0" rotWithShape="1">
            <a:blip r:embed="rId5"/>
            <a:srcRect/>
            <a:tile tx="0" ty="0" sx="100000" sy="100000" flip="none" algn="tl"/>
          </a:blipFill>
          <a:ln w="9525">
            <a:solidFill>
              <a:srgbClr val="A50021"/>
            </a:solidFill>
            <a:miter lim="800000"/>
            <a:headEnd/>
            <a:tailEnd/>
          </a:ln>
        </p:spPr>
        <p:txBody>
          <a:bodyPr lIns="82345" tIns="41173" rIns="82345" bIns="41173">
            <a:spAutoFit/>
          </a:bodyPr>
          <a:lstStyle>
            <a:lvl1pPr defTabSz="823913" eaLnBrk="0" hangingPunct="0">
              <a:defRPr>
                <a:solidFill>
                  <a:schemeClr val="tx1"/>
                </a:solidFill>
                <a:latin typeface="Arial" panose="020B0604020202020204" pitchFamily="34" charset="0"/>
              </a:defRPr>
            </a:lvl1pPr>
            <a:lvl2pPr marL="742950" indent="-285750" defTabSz="823913" eaLnBrk="0" hangingPunct="0">
              <a:defRPr>
                <a:solidFill>
                  <a:schemeClr val="tx1"/>
                </a:solidFill>
                <a:latin typeface="Arial" panose="020B0604020202020204" pitchFamily="34" charset="0"/>
              </a:defRPr>
            </a:lvl2pPr>
            <a:lvl3pPr marL="1143000" indent="-228600" defTabSz="823913" eaLnBrk="0" hangingPunct="0">
              <a:defRPr>
                <a:solidFill>
                  <a:schemeClr val="tx1"/>
                </a:solidFill>
                <a:latin typeface="Arial" panose="020B0604020202020204" pitchFamily="34" charset="0"/>
              </a:defRPr>
            </a:lvl3pPr>
            <a:lvl4pPr marL="1600200" indent="-228600" defTabSz="823913" eaLnBrk="0" hangingPunct="0">
              <a:defRPr>
                <a:solidFill>
                  <a:schemeClr val="tx1"/>
                </a:solidFill>
                <a:latin typeface="Arial" panose="020B0604020202020204" pitchFamily="34" charset="0"/>
              </a:defRPr>
            </a:lvl4pPr>
            <a:lvl5pPr marL="2057400" indent="-228600" defTabSz="823913" eaLnBrk="0" hangingPunct="0">
              <a:defRPr>
                <a:solidFill>
                  <a:schemeClr val="tx1"/>
                </a:solidFill>
                <a:latin typeface="Arial" panose="020B0604020202020204" pitchFamily="34" charset="0"/>
              </a:defRPr>
            </a:lvl5pPr>
            <a:lvl6pPr marL="2514600" indent="-228600" defTabSz="823913" eaLnBrk="0" fontAlgn="base" hangingPunct="0">
              <a:spcBef>
                <a:spcPct val="0"/>
              </a:spcBef>
              <a:spcAft>
                <a:spcPct val="0"/>
              </a:spcAft>
              <a:defRPr>
                <a:solidFill>
                  <a:schemeClr val="tx1"/>
                </a:solidFill>
                <a:latin typeface="Arial" panose="020B0604020202020204" pitchFamily="34" charset="0"/>
              </a:defRPr>
            </a:lvl6pPr>
            <a:lvl7pPr marL="2971800" indent="-228600" defTabSz="823913" eaLnBrk="0" fontAlgn="base" hangingPunct="0">
              <a:spcBef>
                <a:spcPct val="0"/>
              </a:spcBef>
              <a:spcAft>
                <a:spcPct val="0"/>
              </a:spcAft>
              <a:defRPr>
                <a:solidFill>
                  <a:schemeClr val="tx1"/>
                </a:solidFill>
                <a:latin typeface="Arial" panose="020B0604020202020204" pitchFamily="34" charset="0"/>
              </a:defRPr>
            </a:lvl7pPr>
            <a:lvl8pPr marL="3429000" indent="-228600" defTabSz="823913" eaLnBrk="0" fontAlgn="base" hangingPunct="0">
              <a:spcBef>
                <a:spcPct val="0"/>
              </a:spcBef>
              <a:spcAft>
                <a:spcPct val="0"/>
              </a:spcAft>
              <a:defRPr>
                <a:solidFill>
                  <a:schemeClr val="tx1"/>
                </a:solidFill>
                <a:latin typeface="Arial" panose="020B0604020202020204" pitchFamily="34" charset="0"/>
              </a:defRPr>
            </a:lvl8pPr>
            <a:lvl9pPr marL="3886200" indent="-228600" defTabSz="8239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latin typeface="Times New Roman" panose="02020603050405020304" pitchFamily="18" charset="0"/>
              </a:rPr>
              <a:t>Nhóm 3</a:t>
            </a:r>
          </a:p>
        </p:txBody>
      </p:sp>
      <p:grpSp>
        <p:nvGrpSpPr>
          <p:cNvPr id="4" name="Pentagon 10">
            <a:extLst>
              <a:ext uri="{FF2B5EF4-FFF2-40B4-BE49-F238E27FC236}">
                <a16:creationId xmlns:a16="http://schemas.microsoft.com/office/drawing/2014/main" xmlns="" id="{0C43FEE9-8F85-469F-A33E-D9D3E096334F}"/>
              </a:ext>
            </a:extLst>
          </p:cNvPr>
          <p:cNvGrpSpPr>
            <a:grpSpLocks/>
          </p:cNvGrpSpPr>
          <p:nvPr/>
        </p:nvGrpSpPr>
        <p:grpSpPr bwMode="auto">
          <a:xfrm>
            <a:off x="1066800" y="5257800"/>
            <a:ext cx="7848600" cy="1066800"/>
            <a:chOff x="1352" y="3629"/>
            <a:chExt cx="3671" cy="338"/>
          </a:xfrm>
        </p:grpSpPr>
        <p:pic>
          <p:nvPicPr>
            <p:cNvPr id="28743" name="Pentagon 10">
              <a:extLst>
                <a:ext uri="{FF2B5EF4-FFF2-40B4-BE49-F238E27FC236}">
                  <a16:creationId xmlns:a16="http://schemas.microsoft.com/office/drawing/2014/main" xmlns="" id="{D4F1CFA1-EE8A-4ED7-977E-054E367C0DC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 y="3629"/>
              <a:ext cx="3671"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44" name="Text Box 45">
              <a:extLst>
                <a:ext uri="{FF2B5EF4-FFF2-40B4-BE49-F238E27FC236}">
                  <a16:creationId xmlns:a16="http://schemas.microsoft.com/office/drawing/2014/main" xmlns="" id="{69DF4837-0FDE-42C1-8CA9-6558A44F2121}"/>
                </a:ext>
              </a:extLst>
            </p:cNvPr>
            <p:cNvSpPr txBox="1">
              <a:spLocks noChangeArrowheads="1"/>
            </p:cNvSpPr>
            <p:nvPr/>
          </p:nvSpPr>
          <p:spPr bwMode="auto">
            <a:xfrm>
              <a:off x="1373" y="3647"/>
              <a:ext cx="3553"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45" tIns="41173" rIns="82345" bIns="41173" anchor="ctr"/>
            <a:lstStyle>
              <a:lvl1pPr defTabSz="823913" eaLnBrk="0" hangingPunct="0">
                <a:defRPr>
                  <a:solidFill>
                    <a:schemeClr val="tx1"/>
                  </a:solidFill>
                  <a:latin typeface="Arial" panose="020B0604020202020204" pitchFamily="34" charset="0"/>
                </a:defRPr>
              </a:lvl1pPr>
              <a:lvl2pPr marL="742950" indent="-285750" defTabSz="823913" eaLnBrk="0" hangingPunct="0">
                <a:defRPr>
                  <a:solidFill>
                    <a:schemeClr val="tx1"/>
                  </a:solidFill>
                  <a:latin typeface="Arial" panose="020B0604020202020204" pitchFamily="34" charset="0"/>
                </a:defRPr>
              </a:lvl2pPr>
              <a:lvl3pPr marL="1143000" indent="-228600" defTabSz="823913" eaLnBrk="0" hangingPunct="0">
                <a:defRPr>
                  <a:solidFill>
                    <a:schemeClr val="tx1"/>
                  </a:solidFill>
                  <a:latin typeface="Arial" panose="020B0604020202020204" pitchFamily="34" charset="0"/>
                </a:defRPr>
              </a:lvl3pPr>
              <a:lvl4pPr marL="1600200" indent="-228600" defTabSz="823913" eaLnBrk="0" hangingPunct="0">
                <a:defRPr>
                  <a:solidFill>
                    <a:schemeClr val="tx1"/>
                  </a:solidFill>
                  <a:latin typeface="Arial" panose="020B0604020202020204" pitchFamily="34" charset="0"/>
                </a:defRPr>
              </a:lvl4pPr>
              <a:lvl5pPr marL="2057400" indent="-228600" defTabSz="823913" eaLnBrk="0" hangingPunct="0">
                <a:defRPr>
                  <a:solidFill>
                    <a:schemeClr val="tx1"/>
                  </a:solidFill>
                  <a:latin typeface="Arial" panose="020B0604020202020204" pitchFamily="34" charset="0"/>
                </a:defRPr>
              </a:lvl5pPr>
              <a:lvl6pPr marL="2514600" indent="-228600" defTabSz="823913" eaLnBrk="0" fontAlgn="base" hangingPunct="0">
                <a:spcBef>
                  <a:spcPct val="0"/>
                </a:spcBef>
                <a:spcAft>
                  <a:spcPct val="0"/>
                </a:spcAft>
                <a:defRPr>
                  <a:solidFill>
                    <a:schemeClr val="tx1"/>
                  </a:solidFill>
                  <a:latin typeface="Arial" panose="020B0604020202020204" pitchFamily="34" charset="0"/>
                </a:defRPr>
              </a:lvl6pPr>
              <a:lvl7pPr marL="2971800" indent="-228600" defTabSz="823913" eaLnBrk="0" fontAlgn="base" hangingPunct="0">
                <a:spcBef>
                  <a:spcPct val="0"/>
                </a:spcBef>
                <a:spcAft>
                  <a:spcPct val="0"/>
                </a:spcAft>
                <a:defRPr>
                  <a:solidFill>
                    <a:schemeClr val="tx1"/>
                  </a:solidFill>
                  <a:latin typeface="Arial" panose="020B0604020202020204" pitchFamily="34" charset="0"/>
                </a:defRPr>
              </a:lvl7pPr>
              <a:lvl8pPr marL="3429000" indent="-228600" defTabSz="823913" eaLnBrk="0" fontAlgn="base" hangingPunct="0">
                <a:spcBef>
                  <a:spcPct val="0"/>
                </a:spcBef>
                <a:spcAft>
                  <a:spcPct val="0"/>
                </a:spcAft>
                <a:defRPr>
                  <a:solidFill>
                    <a:schemeClr val="tx1"/>
                  </a:solidFill>
                  <a:latin typeface="Arial" panose="020B0604020202020204" pitchFamily="34" charset="0"/>
                </a:defRPr>
              </a:lvl8pPr>
              <a:lvl9pPr marL="3886200" indent="-228600" defTabSz="8239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i="1">
                  <a:solidFill>
                    <a:schemeClr val="bg1"/>
                  </a:solidFill>
                  <a:latin typeface="Times New Roman" panose="02020603050405020304" pitchFamily="18" charset="0"/>
                </a:rPr>
                <a:t>Chính sách đối ngoại của chính phủ Ru-dơ-ven?</a:t>
              </a:r>
            </a:p>
          </p:txBody>
        </p:sp>
      </p:grpSp>
      <p:sp>
        <p:nvSpPr>
          <p:cNvPr id="53298" name="AutoShape 50">
            <a:extLst>
              <a:ext uri="{FF2B5EF4-FFF2-40B4-BE49-F238E27FC236}">
                <a16:creationId xmlns:a16="http://schemas.microsoft.com/office/drawing/2014/main" xmlns="" id="{76700FE0-957E-4592-8285-3C498CD7BECE}"/>
              </a:ext>
            </a:extLst>
          </p:cNvPr>
          <p:cNvSpPr>
            <a:spLocks noChangeArrowheads="1"/>
          </p:cNvSpPr>
          <p:nvPr/>
        </p:nvSpPr>
        <p:spPr bwMode="auto">
          <a:xfrm>
            <a:off x="1295400" y="1524000"/>
            <a:ext cx="6400800" cy="762000"/>
          </a:xfrm>
          <a:prstGeom prst="ribbon2">
            <a:avLst>
              <a:gd name="adj1" fmla="val 12500"/>
              <a:gd name="adj2" fmla="val 50000"/>
            </a:avLst>
          </a:prstGeom>
          <a:solidFill>
            <a:srgbClr val="069013"/>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chemeClr val="bg1"/>
                </a:solidFill>
                <a:latin typeface="Times New Roman" panose="02020603050405020304" pitchFamily="18" charset="0"/>
              </a:rPr>
              <a:t>HOẠT ĐỘNG NHÓM</a:t>
            </a:r>
          </a:p>
        </p:txBody>
      </p:sp>
      <p:sp>
        <p:nvSpPr>
          <p:cNvPr id="53300" name="AutoShape 52">
            <a:extLst>
              <a:ext uri="{FF2B5EF4-FFF2-40B4-BE49-F238E27FC236}">
                <a16:creationId xmlns:a16="http://schemas.microsoft.com/office/drawing/2014/main" xmlns="" id="{FA390EFA-B45A-4CE7-A71F-633309FE7E27}"/>
              </a:ext>
            </a:extLst>
          </p:cNvPr>
          <p:cNvSpPr>
            <a:spLocks noChangeArrowheads="1"/>
          </p:cNvSpPr>
          <p:nvPr/>
        </p:nvSpPr>
        <p:spPr bwMode="auto">
          <a:xfrm>
            <a:off x="8001000" y="1524000"/>
            <a:ext cx="1066800" cy="914400"/>
          </a:xfrm>
          <a:prstGeom prst="diamond">
            <a:avLst/>
          </a:prstGeom>
          <a:gradFill rotWithShape="1">
            <a:gsLst>
              <a:gs pos="0">
                <a:schemeClr val="accent1"/>
              </a:gs>
              <a:gs pos="100000">
                <a:srgbClr val="FDA1EB"/>
              </a:gs>
            </a:gsLst>
            <a:path path="shape">
              <a:fillToRect l="50000" t="50000" r="50000" b="50000"/>
            </a:path>
          </a:gradFill>
          <a:ln w="9525">
            <a:solidFill>
              <a:srgbClr val="CC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3301" name="Text Box 53">
            <a:extLst>
              <a:ext uri="{FF2B5EF4-FFF2-40B4-BE49-F238E27FC236}">
                <a16:creationId xmlns:a16="http://schemas.microsoft.com/office/drawing/2014/main" xmlns="" id="{175BD77A-3611-4392-97DF-9B6E3F24D6C9}"/>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60</a:t>
            </a:r>
          </a:p>
        </p:txBody>
      </p:sp>
      <p:sp>
        <p:nvSpPr>
          <p:cNvPr id="53302" name="Text Box 54">
            <a:extLst>
              <a:ext uri="{FF2B5EF4-FFF2-40B4-BE49-F238E27FC236}">
                <a16:creationId xmlns:a16="http://schemas.microsoft.com/office/drawing/2014/main" xmlns="" id="{782B9121-F397-43D5-A2B3-7B2A3552D93A}"/>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59</a:t>
            </a:r>
          </a:p>
        </p:txBody>
      </p:sp>
      <p:sp>
        <p:nvSpPr>
          <p:cNvPr id="53303" name="Text Box 55">
            <a:extLst>
              <a:ext uri="{FF2B5EF4-FFF2-40B4-BE49-F238E27FC236}">
                <a16:creationId xmlns:a16="http://schemas.microsoft.com/office/drawing/2014/main" xmlns="" id="{C3922EBD-F23D-446B-B47E-523A3163C310}"/>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58</a:t>
            </a:r>
          </a:p>
        </p:txBody>
      </p:sp>
      <p:sp>
        <p:nvSpPr>
          <p:cNvPr id="53304" name="Text Box 56">
            <a:extLst>
              <a:ext uri="{FF2B5EF4-FFF2-40B4-BE49-F238E27FC236}">
                <a16:creationId xmlns:a16="http://schemas.microsoft.com/office/drawing/2014/main" xmlns="" id="{3E8A93B9-593B-4656-AFF5-723D01A0A47E}"/>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57</a:t>
            </a:r>
          </a:p>
        </p:txBody>
      </p:sp>
      <p:sp>
        <p:nvSpPr>
          <p:cNvPr id="53305" name="Text Box 57">
            <a:extLst>
              <a:ext uri="{FF2B5EF4-FFF2-40B4-BE49-F238E27FC236}">
                <a16:creationId xmlns:a16="http://schemas.microsoft.com/office/drawing/2014/main" xmlns="" id="{2392E828-B6CE-413D-B2D1-8089524B840D}"/>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56</a:t>
            </a:r>
          </a:p>
        </p:txBody>
      </p:sp>
      <p:sp>
        <p:nvSpPr>
          <p:cNvPr id="53306" name="Text Box 58">
            <a:extLst>
              <a:ext uri="{FF2B5EF4-FFF2-40B4-BE49-F238E27FC236}">
                <a16:creationId xmlns:a16="http://schemas.microsoft.com/office/drawing/2014/main" xmlns="" id="{8B11C116-CB78-4460-B2B5-8D3168EADA6C}"/>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55</a:t>
            </a:r>
          </a:p>
        </p:txBody>
      </p:sp>
      <p:sp>
        <p:nvSpPr>
          <p:cNvPr id="53307" name="Text Box 59">
            <a:extLst>
              <a:ext uri="{FF2B5EF4-FFF2-40B4-BE49-F238E27FC236}">
                <a16:creationId xmlns:a16="http://schemas.microsoft.com/office/drawing/2014/main" xmlns="" id="{8DB532CF-49B8-47FC-A448-BEBD68CDBCA0}"/>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54</a:t>
            </a:r>
          </a:p>
        </p:txBody>
      </p:sp>
      <p:sp>
        <p:nvSpPr>
          <p:cNvPr id="53308" name="Text Box 60">
            <a:extLst>
              <a:ext uri="{FF2B5EF4-FFF2-40B4-BE49-F238E27FC236}">
                <a16:creationId xmlns:a16="http://schemas.microsoft.com/office/drawing/2014/main" xmlns="" id="{B3DFF6B9-179F-4825-9A3C-2A1CD8702C4E}"/>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53</a:t>
            </a:r>
          </a:p>
        </p:txBody>
      </p:sp>
      <p:sp>
        <p:nvSpPr>
          <p:cNvPr id="53309" name="Text Box 61">
            <a:extLst>
              <a:ext uri="{FF2B5EF4-FFF2-40B4-BE49-F238E27FC236}">
                <a16:creationId xmlns:a16="http://schemas.microsoft.com/office/drawing/2014/main" xmlns="" id="{6BAAE0F4-7880-47E3-BDC5-7A2D90932B2D}"/>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52</a:t>
            </a:r>
          </a:p>
        </p:txBody>
      </p:sp>
      <p:sp>
        <p:nvSpPr>
          <p:cNvPr id="53310" name="Text Box 62">
            <a:extLst>
              <a:ext uri="{FF2B5EF4-FFF2-40B4-BE49-F238E27FC236}">
                <a16:creationId xmlns:a16="http://schemas.microsoft.com/office/drawing/2014/main" xmlns="" id="{A4C3F1C8-35D2-4F5B-9404-7BCD0ADA4E30}"/>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51</a:t>
            </a:r>
          </a:p>
        </p:txBody>
      </p:sp>
      <p:sp>
        <p:nvSpPr>
          <p:cNvPr id="53311" name="Text Box 63">
            <a:extLst>
              <a:ext uri="{FF2B5EF4-FFF2-40B4-BE49-F238E27FC236}">
                <a16:creationId xmlns:a16="http://schemas.microsoft.com/office/drawing/2014/main" xmlns="" id="{CA566222-55EA-40FC-92AC-63C243EA6693}"/>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50</a:t>
            </a:r>
          </a:p>
        </p:txBody>
      </p:sp>
      <p:sp>
        <p:nvSpPr>
          <p:cNvPr id="53312" name="Text Box 64">
            <a:extLst>
              <a:ext uri="{FF2B5EF4-FFF2-40B4-BE49-F238E27FC236}">
                <a16:creationId xmlns:a16="http://schemas.microsoft.com/office/drawing/2014/main" xmlns="" id="{D70E15B8-4DE4-4BCF-8192-D1E683D79103}"/>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49</a:t>
            </a:r>
          </a:p>
        </p:txBody>
      </p:sp>
      <p:sp>
        <p:nvSpPr>
          <p:cNvPr id="53313" name="Text Box 65">
            <a:extLst>
              <a:ext uri="{FF2B5EF4-FFF2-40B4-BE49-F238E27FC236}">
                <a16:creationId xmlns:a16="http://schemas.microsoft.com/office/drawing/2014/main" xmlns="" id="{B6CEAD1D-BA48-43CE-8E93-65F42F50C11F}"/>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48</a:t>
            </a:r>
          </a:p>
        </p:txBody>
      </p:sp>
      <p:sp>
        <p:nvSpPr>
          <p:cNvPr id="53314" name="Text Box 66">
            <a:extLst>
              <a:ext uri="{FF2B5EF4-FFF2-40B4-BE49-F238E27FC236}">
                <a16:creationId xmlns:a16="http://schemas.microsoft.com/office/drawing/2014/main" xmlns="" id="{0FF60E4C-BFAA-4054-830A-A094BB949C59}"/>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47</a:t>
            </a:r>
          </a:p>
        </p:txBody>
      </p:sp>
      <p:sp>
        <p:nvSpPr>
          <p:cNvPr id="53315" name="Text Box 67">
            <a:extLst>
              <a:ext uri="{FF2B5EF4-FFF2-40B4-BE49-F238E27FC236}">
                <a16:creationId xmlns:a16="http://schemas.microsoft.com/office/drawing/2014/main" xmlns="" id="{C2A16C0B-CDA2-4453-BED4-82C3A9527A72}"/>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46</a:t>
            </a:r>
          </a:p>
        </p:txBody>
      </p:sp>
      <p:sp>
        <p:nvSpPr>
          <p:cNvPr id="53316" name="Text Box 68">
            <a:extLst>
              <a:ext uri="{FF2B5EF4-FFF2-40B4-BE49-F238E27FC236}">
                <a16:creationId xmlns:a16="http://schemas.microsoft.com/office/drawing/2014/main" xmlns="" id="{C7B7DA42-010D-4639-88B0-CB01A1382BFD}"/>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45</a:t>
            </a:r>
          </a:p>
        </p:txBody>
      </p:sp>
      <p:sp>
        <p:nvSpPr>
          <p:cNvPr id="53317" name="Text Box 69">
            <a:extLst>
              <a:ext uri="{FF2B5EF4-FFF2-40B4-BE49-F238E27FC236}">
                <a16:creationId xmlns:a16="http://schemas.microsoft.com/office/drawing/2014/main" xmlns="" id="{78E1F09A-63FE-41D0-9043-A6B2958B0D8C}"/>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44</a:t>
            </a:r>
          </a:p>
        </p:txBody>
      </p:sp>
      <p:sp>
        <p:nvSpPr>
          <p:cNvPr id="53318" name="Text Box 70">
            <a:extLst>
              <a:ext uri="{FF2B5EF4-FFF2-40B4-BE49-F238E27FC236}">
                <a16:creationId xmlns:a16="http://schemas.microsoft.com/office/drawing/2014/main" xmlns="" id="{ED2CA02C-F33C-450A-83A8-A1309240DEAB}"/>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43</a:t>
            </a:r>
          </a:p>
        </p:txBody>
      </p:sp>
      <p:sp>
        <p:nvSpPr>
          <p:cNvPr id="53319" name="Text Box 71">
            <a:extLst>
              <a:ext uri="{FF2B5EF4-FFF2-40B4-BE49-F238E27FC236}">
                <a16:creationId xmlns:a16="http://schemas.microsoft.com/office/drawing/2014/main" xmlns="" id="{D7782B44-5C0B-4C99-B8F5-3A7E721B1EE2}"/>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42</a:t>
            </a:r>
          </a:p>
        </p:txBody>
      </p:sp>
      <p:sp>
        <p:nvSpPr>
          <p:cNvPr id="53320" name="Text Box 72">
            <a:extLst>
              <a:ext uri="{FF2B5EF4-FFF2-40B4-BE49-F238E27FC236}">
                <a16:creationId xmlns:a16="http://schemas.microsoft.com/office/drawing/2014/main" xmlns="" id="{0B5C2085-E157-45DB-954C-A5275DD79204}"/>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41</a:t>
            </a:r>
          </a:p>
        </p:txBody>
      </p:sp>
      <p:sp>
        <p:nvSpPr>
          <p:cNvPr id="53321" name="Text Box 73">
            <a:extLst>
              <a:ext uri="{FF2B5EF4-FFF2-40B4-BE49-F238E27FC236}">
                <a16:creationId xmlns:a16="http://schemas.microsoft.com/office/drawing/2014/main" xmlns="" id="{113F0C16-9F46-42A0-BD94-A4DCCF0D633F}"/>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40</a:t>
            </a:r>
          </a:p>
        </p:txBody>
      </p:sp>
      <p:sp>
        <p:nvSpPr>
          <p:cNvPr id="53322" name="Text Box 74">
            <a:extLst>
              <a:ext uri="{FF2B5EF4-FFF2-40B4-BE49-F238E27FC236}">
                <a16:creationId xmlns:a16="http://schemas.microsoft.com/office/drawing/2014/main" xmlns="" id="{4E634F9D-72D1-4B42-BEAA-D0AD5AF86C40}"/>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39</a:t>
            </a:r>
          </a:p>
        </p:txBody>
      </p:sp>
      <p:sp>
        <p:nvSpPr>
          <p:cNvPr id="53323" name="Text Box 75">
            <a:extLst>
              <a:ext uri="{FF2B5EF4-FFF2-40B4-BE49-F238E27FC236}">
                <a16:creationId xmlns:a16="http://schemas.microsoft.com/office/drawing/2014/main" xmlns="" id="{856E2387-4521-48C7-997A-89B1987CAF78}"/>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38</a:t>
            </a:r>
          </a:p>
        </p:txBody>
      </p:sp>
      <p:sp>
        <p:nvSpPr>
          <p:cNvPr id="53324" name="Text Box 76">
            <a:extLst>
              <a:ext uri="{FF2B5EF4-FFF2-40B4-BE49-F238E27FC236}">
                <a16:creationId xmlns:a16="http://schemas.microsoft.com/office/drawing/2014/main" xmlns="" id="{6FE634E9-A94F-4728-8385-E7EB96B5CD51}"/>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37</a:t>
            </a:r>
          </a:p>
        </p:txBody>
      </p:sp>
      <p:sp>
        <p:nvSpPr>
          <p:cNvPr id="53325" name="Text Box 77">
            <a:extLst>
              <a:ext uri="{FF2B5EF4-FFF2-40B4-BE49-F238E27FC236}">
                <a16:creationId xmlns:a16="http://schemas.microsoft.com/office/drawing/2014/main" xmlns="" id="{240944B6-3955-4601-B31B-82A6E9122FDC}"/>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36</a:t>
            </a:r>
          </a:p>
        </p:txBody>
      </p:sp>
      <p:sp>
        <p:nvSpPr>
          <p:cNvPr id="53326" name="Text Box 78">
            <a:extLst>
              <a:ext uri="{FF2B5EF4-FFF2-40B4-BE49-F238E27FC236}">
                <a16:creationId xmlns:a16="http://schemas.microsoft.com/office/drawing/2014/main" xmlns="" id="{A25976D7-0FE1-4B57-B849-D75FE65A8758}"/>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35</a:t>
            </a:r>
          </a:p>
        </p:txBody>
      </p:sp>
      <p:sp>
        <p:nvSpPr>
          <p:cNvPr id="53327" name="Text Box 79">
            <a:extLst>
              <a:ext uri="{FF2B5EF4-FFF2-40B4-BE49-F238E27FC236}">
                <a16:creationId xmlns:a16="http://schemas.microsoft.com/office/drawing/2014/main" xmlns="" id="{F6BC75A5-DDEC-45EB-8D1C-EBB150B9B818}"/>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34</a:t>
            </a:r>
          </a:p>
        </p:txBody>
      </p:sp>
      <p:sp>
        <p:nvSpPr>
          <p:cNvPr id="53328" name="Text Box 80">
            <a:extLst>
              <a:ext uri="{FF2B5EF4-FFF2-40B4-BE49-F238E27FC236}">
                <a16:creationId xmlns:a16="http://schemas.microsoft.com/office/drawing/2014/main" xmlns="" id="{857001EE-7836-4200-8B46-F38307346DDE}"/>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33</a:t>
            </a:r>
          </a:p>
        </p:txBody>
      </p:sp>
      <p:sp>
        <p:nvSpPr>
          <p:cNvPr id="53329" name="Text Box 81">
            <a:extLst>
              <a:ext uri="{FF2B5EF4-FFF2-40B4-BE49-F238E27FC236}">
                <a16:creationId xmlns:a16="http://schemas.microsoft.com/office/drawing/2014/main" xmlns="" id="{1B998F78-876F-4341-BE44-C040169416D1}"/>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32</a:t>
            </a:r>
          </a:p>
        </p:txBody>
      </p:sp>
      <p:sp>
        <p:nvSpPr>
          <p:cNvPr id="53330" name="Text Box 82">
            <a:extLst>
              <a:ext uri="{FF2B5EF4-FFF2-40B4-BE49-F238E27FC236}">
                <a16:creationId xmlns:a16="http://schemas.microsoft.com/office/drawing/2014/main" xmlns="" id="{72742654-0451-43B8-A49A-7A0A16F89B47}"/>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31</a:t>
            </a:r>
          </a:p>
        </p:txBody>
      </p:sp>
      <p:sp>
        <p:nvSpPr>
          <p:cNvPr id="53331" name="Text Box 83">
            <a:extLst>
              <a:ext uri="{FF2B5EF4-FFF2-40B4-BE49-F238E27FC236}">
                <a16:creationId xmlns:a16="http://schemas.microsoft.com/office/drawing/2014/main" xmlns="" id="{F1F61DE2-FAFA-4A68-950B-66ED1D6371F3}"/>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30</a:t>
            </a:r>
          </a:p>
        </p:txBody>
      </p:sp>
      <p:sp>
        <p:nvSpPr>
          <p:cNvPr id="53332" name="Text Box 84">
            <a:extLst>
              <a:ext uri="{FF2B5EF4-FFF2-40B4-BE49-F238E27FC236}">
                <a16:creationId xmlns:a16="http://schemas.microsoft.com/office/drawing/2014/main" xmlns="" id="{FA3C53C5-923A-4483-A46A-E080BDF26296}"/>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29</a:t>
            </a:r>
          </a:p>
        </p:txBody>
      </p:sp>
      <p:sp>
        <p:nvSpPr>
          <p:cNvPr id="53333" name="Text Box 85">
            <a:extLst>
              <a:ext uri="{FF2B5EF4-FFF2-40B4-BE49-F238E27FC236}">
                <a16:creationId xmlns:a16="http://schemas.microsoft.com/office/drawing/2014/main" xmlns="" id="{E8663F36-E3B3-43A3-BEC4-9383D882C11C}"/>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28</a:t>
            </a:r>
          </a:p>
        </p:txBody>
      </p:sp>
      <p:sp>
        <p:nvSpPr>
          <p:cNvPr id="53334" name="Text Box 86">
            <a:extLst>
              <a:ext uri="{FF2B5EF4-FFF2-40B4-BE49-F238E27FC236}">
                <a16:creationId xmlns:a16="http://schemas.microsoft.com/office/drawing/2014/main" xmlns="" id="{9C2EFD2B-6DEB-4443-AC6E-6A8B0AEAA63B}"/>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27</a:t>
            </a:r>
          </a:p>
        </p:txBody>
      </p:sp>
      <p:sp>
        <p:nvSpPr>
          <p:cNvPr id="53335" name="Text Box 87">
            <a:extLst>
              <a:ext uri="{FF2B5EF4-FFF2-40B4-BE49-F238E27FC236}">
                <a16:creationId xmlns:a16="http://schemas.microsoft.com/office/drawing/2014/main" xmlns="" id="{27272109-A111-4854-A392-97E21A484C0C}"/>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26</a:t>
            </a:r>
          </a:p>
        </p:txBody>
      </p:sp>
      <p:sp>
        <p:nvSpPr>
          <p:cNvPr id="53336" name="Text Box 88">
            <a:extLst>
              <a:ext uri="{FF2B5EF4-FFF2-40B4-BE49-F238E27FC236}">
                <a16:creationId xmlns:a16="http://schemas.microsoft.com/office/drawing/2014/main" xmlns="" id="{AA73F5C8-97E9-47CC-A0B5-50B8E1D58F85}"/>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25</a:t>
            </a:r>
          </a:p>
        </p:txBody>
      </p:sp>
      <p:sp>
        <p:nvSpPr>
          <p:cNvPr id="53337" name="Text Box 89">
            <a:extLst>
              <a:ext uri="{FF2B5EF4-FFF2-40B4-BE49-F238E27FC236}">
                <a16:creationId xmlns:a16="http://schemas.microsoft.com/office/drawing/2014/main" xmlns="" id="{CF8EFA78-694D-4637-B050-34C030EE1E06}"/>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24</a:t>
            </a:r>
          </a:p>
        </p:txBody>
      </p:sp>
      <p:sp>
        <p:nvSpPr>
          <p:cNvPr id="53338" name="Text Box 90">
            <a:extLst>
              <a:ext uri="{FF2B5EF4-FFF2-40B4-BE49-F238E27FC236}">
                <a16:creationId xmlns:a16="http://schemas.microsoft.com/office/drawing/2014/main" xmlns="" id="{40EC47E8-30D7-44F1-BE01-0EE5F203E15E}"/>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23</a:t>
            </a:r>
          </a:p>
        </p:txBody>
      </p:sp>
      <p:sp>
        <p:nvSpPr>
          <p:cNvPr id="53339" name="Text Box 91">
            <a:extLst>
              <a:ext uri="{FF2B5EF4-FFF2-40B4-BE49-F238E27FC236}">
                <a16:creationId xmlns:a16="http://schemas.microsoft.com/office/drawing/2014/main" xmlns="" id="{FC3FFDC9-9CB9-412D-A378-196A8375A609}"/>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22</a:t>
            </a:r>
          </a:p>
        </p:txBody>
      </p:sp>
      <p:sp>
        <p:nvSpPr>
          <p:cNvPr id="53340" name="Text Box 92">
            <a:extLst>
              <a:ext uri="{FF2B5EF4-FFF2-40B4-BE49-F238E27FC236}">
                <a16:creationId xmlns:a16="http://schemas.microsoft.com/office/drawing/2014/main" xmlns="" id="{AA4F8808-6081-40F4-A2CD-DEF3C707D9C4}"/>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21</a:t>
            </a:r>
          </a:p>
        </p:txBody>
      </p:sp>
      <p:sp>
        <p:nvSpPr>
          <p:cNvPr id="53341" name="Text Box 93">
            <a:extLst>
              <a:ext uri="{FF2B5EF4-FFF2-40B4-BE49-F238E27FC236}">
                <a16:creationId xmlns:a16="http://schemas.microsoft.com/office/drawing/2014/main" xmlns="" id="{B515158D-DAC5-4CC1-94ED-D09EDCCB8E88}"/>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20</a:t>
            </a:r>
          </a:p>
        </p:txBody>
      </p:sp>
      <p:sp>
        <p:nvSpPr>
          <p:cNvPr id="53342" name="Text Box 94">
            <a:extLst>
              <a:ext uri="{FF2B5EF4-FFF2-40B4-BE49-F238E27FC236}">
                <a16:creationId xmlns:a16="http://schemas.microsoft.com/office/drawing/2014/main" xmlns="" id="{EC302CC0-20C1-4A20-9E40-8D947FA18024}"/>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19</a:t>
            </a:r>
          </a:p>
        </p:txBody>
      </p:sp>
      <p:sp>
        <p:nvSpPr>
          <p:cNvPr id="53343" name="Text Box 95">
            <a:extLst>
              <a:ext uri="{FF2B5EF4-FFF2-40B4-BE49-F238E27FC236}">
                <a16:creationId xmlns:a16="http://schemas.microsoft.com/office/drawing/2014/main" xmlns="" id="{88A1C06B-6BF9-4580-A476-290477A8CC58}"/>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18</a:t>
            </a:r>
          </a:p>
        </p:txBody>
      </p:sp>
      <p:sp>
        <p:nvSpPr>
          <p:cNvPr id="53344" name="Text Box 96">
            <a:extLst>
              <a:ext uri="{FF2B5EF4-FFF2-40B4-BE49-F238E27FC236}">
                <a16:creationId xmlns:a16="http://schemas.microsoft.com/office/drawing/2014/main" xmlns="" id="{D4FDE5C6-965B-477E-8749-200763D2F7B9}"/>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17</a:t>
            </a:r>
          </a:p>
        </p:txBody>
      </p:sp>
      <p:sp>
        <p:nvSpPr>
          <p:cNvPr id="53345" name="Text Box 97">
            <a:extLst>
              <a:ext uri="{FF2B5EF4-FFF2-40B4-BE49-F238E27FC236}">
                <a16:creationId xmlns:a16="http://schemas.microsoft.com/office/drawing/2014/main" xmlns="" id="{6B08B903-D4DE-46C7-833B-38E2055BD749}"/>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16</a:t>
            </a:r>
          </a:p>
        </p:txBody>
      </p:sp>
      <p:sp>
        <p:nvSpPr>
          <p:cNvPr id="53346" name="Text Box 98">
            <a:extLst>
              <a:ext uri="{FF2B5EF4-FFF2-40B4-BE49-F238E27FC236}">
                <a16:creationId xmlns:a16="http://schemas.microsoft.com/office/drawing/2014/main" xmlns="" id="{53A7FE5F-9F2C-4913-B602-5FC27486CA0D}"/>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15</a:t>
            </a:r>
          </a:p>
        </p:txBody>
      </p:sp>
      <p:sp>
        <p:nvSpPr>
          <p:cNvPr id="53347" name="Text Box 99">
            <a:extLst>
              <a:ext uri="{FF2B5EF4-FFF2-40B4-BE49-F238E27FC236}">
                <a16:creationId xmlns:a16="http://schemas.microsoft.com/office/drawing/2014/main" xmlns="" id="{29E7644B-1ED3-4EE0-8650-A7FBAA0FF4BF}"/>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14</a:t>
            </a:r>
          </a:p>
        </p:txBody>
      </p:sp>
      <p:sp>
        <p:nvSpPr>
          <p:cNvPr id="53348" name="Text Box 100">
            <a:extLst>
              <a:ext uri="{FF2B5EF4-FFF2-40B4-BE49-F238E27FC236}">
                <a16:creationId xmlns:a16="http://schemas.microsoft.com/office/drawing/2014/main" xmlns="" id="{774D7FC5-25FA-4A51-BDCD-D5739568BEC0}"/>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13</a:t>
            </a:r>
          </a:p>
        </p:txBody>
      </p:sp>
      <p:sp>
        <p:nvSpPr>
          <p:cNvPr id="53349" name="Text Box 101">
            <a:extLst>
              <a:ext uri="{FF2B5EF4-FFF2-40B4-BE49-F238E27FC236}">
                <a16:creationId xmlns:a16="http://schemas.microsoft.com/office/drawing/2014/main" xmlns="" id="{3E27F91A-F0D8-40D1-B4D1-CD65627037E2}"/>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12</a:t>
            </a:r>
          </a:p>
        </p:txBody>
      </p:sp>
      <p:sp>
        <p:nvSpPr>
          <p:cNvPr id="53350" name="Text Box 102">
            <a:extLst>
              <a:ext uri="{FF2B5EF4-FFF2-40B4-BE49-F238E27FC236}">
                <a16:creationId xmlns:a16="http://schemas.microsoft.com/office/drawing/2014/main" xmlns="" id="{54F37233-EC35-4B49-A806-A3E068867F14}"/>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11</a:t>
            </a:r>
          </a:p>
        </p:txBody>
      </p:sp>
      <p:sp>
        <p:nvSpPr>
          <p:cNvPr id="53351" name="Text Box 103">
            <a:extLst>
              <a:ext uri="{FF2B5EF4-FFF2-40B4-BE49-F238E27FC236}">
                <a16:creationId xmlns:a16="http://schemas.microsoft.com/office/drawing/2014/main" xmlns="" id="{DED46F91-78AA-47B4-AEB3-8FC32E94DD28}"/>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10</a:t>
            </a:r>
          </a:p>
        </p:txBody>
      </p:sp>
      <p:sp>
        <p:nvSpPr>
          <p:cNvPr id="53352" name="Text Box 104">
            <a:extLst>
              <a:ext uri="{FF2B5EF4-FFF2-40B4-BE49-F238E27FC236}">
                <a16:creationId xmlns:a16="http://schemas.microsoft.com/office/drawing/2014/main" xmlns="" id="{404AE9BB-7D91-43BF-BD48-F02F72EFD8FA}"/>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09</a:t>
            </a:r>
          </a:p>
        </p:txBody>
      </p:sp>
      <p:sp>
        <p:nvSpPr>
          <p:cNvPr id="53353" name="Text Box 105">
            <a:extLst>
              <a:ext uri="{FF2B5EF4-FFF2-40B4-BE49-F238E27FC236}">
                <a16:creationId xmlns:a16="http://schemas.microsoft.com/office/drawing/2014/main" xmlns="" id="{244F30AF-77C8-4B6D-BF3C-D7D81961F570}"/>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08</a:t>
            </a:r>
          </a:p>
        </p:txBody>
      </p:sp>
      <p:sp>
        <p:nvSpPr>
          <p:cNvPr id="53354" name="Text Box 106">
            <a:extLst>
              <a:ext uri="{FF2B5EF4-FFF2-40B4-BE49-F238E27FC236}">
                <a16:creationId xmlns:a16="http://schemas.microsoft.com/office/drawing/2014/main" xmlns="" id="{64323DFA-0AAE-444A-887D-04569A44CA20}"/>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07</a:t>
            </a:r>
          </a:p>
        </p:txBody>
      </p:sp>
      <p:sp>
        <p:nvSpPr>
          <p:cNvPr id="53355" name="Text Box 107">
            <a:extLst>
              <a:ext uri="{FF2B5EF4-FFF2-40B4-BE49-F238E27FC236}">
                <a16:creationId xmlns:a16="http://schemas.microsoft.com/office/drawing/2014/main" xmlns="" id="{8189BFD3-765D-4B03-985E-354619939555}"/>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06</a:t>
            </a:r>
          </a:p>
        </p:txBody>
      </p:sp>
      <p:sp>
        <p:nvSpPr>
          <p:cNvPr id="53356" name="Text Box 108">
            <a:extLst>
              <a:ext uri="{FF2B5EF4-FFF2-40B4-BE49-F238E27FC236}">
                <a16:creationId xmlns:a16="http://schemas.microsoft.com/office/drawing/2014/main" xmlns="" id="{DEB781DC-801B-46CB-98E6-3D600DF7FD81}"/>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05</a:t>
            </a:r>
          </a:p>
        </p:txBody>
      </p:sp>
      <p:sp>
        <p:nvSpPr>
          <p:cNvPr id="53357" name="Text Box 109">
            <a:extLst>
              <a:ext uri="{FF2B5EF4-FFF2-40B4-BE49-F238E27FC236}">
                <a16:creationId xmlns:a16="http://schemas.microsoft.com/office/drawing/2014/main" xmlns="" id="{AB72CA91-59C6-42E4-B5AF-9B8CB3E0E572}"/>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04</a:t>
            </a:r>
          </a:p>
        </p:txBody>
      </p:sp>
      <p:sp>
        <p:nvSpPr>
          <p:cNvPr id="53358" name="Text Box 110">
            <a:extLst>
              <a:ext uri="{FF2B5EF4-FFF2-40B4-BE49-F238E27FC236}">
                <a16:creationId xmlns:a16="http://schemas.microsoft.com/office/drawing/2014/main" xmlns="" id="{ECF0E9F7-9590-4E6F-8182-5C4492F3A5D0}"/>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03</a:t>
            </a:r>
          </a:p>
        </p:txBody>
      </p:sp>
      <p:sp>
        <p:nvSpPr>
          <p:cNvPr id="53359" name="Text Box 111">
            <a:extLst>
              <a:ext uri="{FF2B5EF4-FFF2-40B4-BE49-F238E27FC236}">
                <a16:creationId xmlns:a16="http://schemas.microsoft.com/office/drawing/2014/main" xmlns="" id="{7A117A24-0729-4F0F-8B61-C9D55E73ED23}"/>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02</a:t>
            </a:r>
          </a:p>
        </p:txBody>
      </p:sp>
      <p:sp>
        <p:nvSpPr>
          <p:cNvPr id="53360" name="Text Box 112">
            <a:extLst>
              <a:ext uri="{FF2B5EF4-FFF2-40B4-BE49-F238E27FC236}">
                <a16:creationId xmlns:a16="http://schemas.microsoft.com/office/drawing/2014/main" xmlns="" id="{3A0FB43A-BD32-4FB6-8915-E3A0DC72D5EF}"/>
              </a:ext>
            </a:extLst>
          </p:cNvPr>
          <p:cNvSpPr txBox="1">
            <a:spLocks noChangeArrowheads="1"/>
          </p:cNvSpPr>
          <p:nvPr/>
        </p:nvSpPr>
        <p:spPr bwMode="auto">
          <a:xfrm>
            <a:off x="8077200" y="160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a:t>01</a:t>
            </a:r>
          </a:p>
        </p:txBody>
      </p:sp>
      <p:sp>
        <p:nvSpPr>
          <p:cNvPr id="28742" name="Rectangle 115">
            <a:extLst>
              <a:ext uri="{FF2B5EF4-FFF2-40B4-BE49-F238E27FC236}">
                <a16:creationId xmlns:a16="http://schemas.microsoft.com/office/drawing/2014/main" xmlns="" id="{5ACBBAF1-81EE-44B6-8673-7B92BB1A3917}"/>
              </a:ext>
            </a:extLst>
          </p:cNvPr>
          <p:cNvSpPr>
            <a:spLocks noChangeArrowheads="1"/>
          </p:cNvSpPr>
          <p:nvPr/>
        </p:nvSpPr>
        <p:spPr bwMode="auto">
          <a:xfrm>
            <a:off x="0" y="0"/>
            <a:ext cx="9144000" cy="1373188"/>
          </a:xfrm>
          <a:prstGeom prst="rect">
            <a:avLst/>
          </a:pr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rgbClr val="FFFF00"/>
                </a:solidFill>
                <a:latin typeface="Times New Roman" panose="02020603050405020304" pitchFamily="18" charset="0"/>
              </a:rPr>
              <a:t>Tiết 14</a:t>
            </a:r>
          </a:p>
          <a:p>
            <a:pPr algn="ctr" eaLnBrk="1" hangingPunct="1"/>
            <a:r>
              <a:rPr lang="en-US" altLang="en-US" sz="2800" b="1">
                <a:solidFill>
                  <a:srgbClr val="FFFF00"/>
                </a:solidFill>
                <a:latin typeface="Times New Roman" panose="02020603050405020304" pitchFamily="18" charset="0"/>
              </a:rPr>
              <a:t>BÀI 13: NƯỚC MĨ GIỮA HAI CUỘC CHIẾN TRANH   </a:t>
            </a:r>
          </a:p>
          <a:p>
            <a:pPr algn="ctr" eaLnBrk="1" hangingPunct="1"/>
            <a:r>
              <a:rPr lang="en-US" altLang="en-US" sz="2800" b="1">
                <a:solidFill>
                  <a:srgbClr val="FFFF00"/>
                </a:solidFill>
                <a:latin typeface="Times New Roman" panose="02020603050405020304" pitchFamily="18" charset="0"/>
              </a:rPr>
              <a:t>THẾ GIỚI (1918-1939)</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98"/>
                                        </p:tgtEl>
                                        <p:attrNameLst>
                                          <p:attrName>style.visibility</p:attrName>
                                        </p:attrNameLst>
                                      </p:cBhvr>
                                      <p:to>
                                        <p:strVal val="visible"/>
                                      </p:to>
                                    </p:set>
                                    <p:animEffect transition="in" filter="box(in)">
                                      <p:cBhvr>
                                        <p:cTn id="7" dur="500"/>
                                        <p:tgtEl>
                                          <p:spTgt spid="53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84"/>
                                        </p:tgtEl>
                                        <p:attrNameLst>
                                          <p:attrName>style.visibility</p:attrName>
                                        </p:attrNameLst>
                                      </p:cBhvr>
                                      <p:to>
                                        <p:strVal val="visible"/>
                                      </p:to>
                                    </p:set>
                                    <p:animEffect transition="in" filter="checkerboard(across)">
                                      <p:cBhvr>
                                        <p:cTn id="12" dur="500"/>
                                        <p:tgtEl>
                                          <p:spTgt spid="53284"/>
                                        </p:tgtEl>
                                      </p:cBhvr>
                                    </p:animEffect>
                                  </p:childTnLst>
                                </p:cTn>
                              </p:par>
                              <p:par>
                                <p:cTn id="13" presetID="5"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3285"/>
                                        </p:tgtEl>
                                        <p:attrNameLst>
                                          <p:attrName>style.visibility</p:attrName>
                                        </p:attrNameLst>
                                      </p:cBhvr>
                                      <p:to>
                                        <p:strVal val="visible"/>
                                      </p:to>
                                    </p:set>
                                    <p:animEffect transition="in" filter="fade">
                                      <p:cBhvr>
                                        <p:cTn id="20" dur="1000"/>
                                        <p:tgtEl>
                                          <p:spTgt spid="53285"/>
                                        </p:tgtEl>
                                      </p:cBhvr>
                                    </p:animEffect>
                                    <p:anim calcmode="lin" valueType="num">
                                      <p:cBhvr>
                                        <p:cTn id="21" dur="1000" fill="hold"/>
                                        <p:tgtEl>
                                          <p:spTgt spid="53285"/>
                                        </p:tgtEl>
                                        <p:attrNameLst>
                                          <p:attrName>ppt_x</p:attrName>
                                        </p:attrNameLst>
                                      </p:cBhvr>
                                      <p:tavLst>
                                        <p:tav tm="0">
                                          <p:val>
                                            <p:strVal val="#ppt_x"/>
                                          </p:val>
                                        </p:tav>
                                        <p:tav tm="100000">
                                          <p:val>
                                            <p:strVal val="#ppt_x"/>
                                          </p:val>
                                        </p:tav>
                                      </p:tavLst>
                                    </p:anim>
                                    <p:anim calcmode="lin" valueType="num">
                                      <p:cBhvr>
                                        <p:cTn id="22" dur="1000" fill="hold"/>
                                        <p:tgtEl>
                                          <p:spTgt spid="53285"/>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53286"/>
                                        </p:tgtEl>
                                        <p:attrNameLst>
                                          <p:attrName>style.visibility</p:attrName>
                                        </p:attrNameLst>
                                      </p:cBhvr>
                                      <p:to>
                                        <p:strVal val="visible"/>
                                      </p:to>
                                    </p:set>
                                    <p:animEffect transition="in" filter="fade">
                                      <p:cBhvr>
                                        <p:cTn id="32" dur="1000"/>
                                        <p:tgtEl>
                                          <p:spTgt spid="53286"/>
                                        </p:tgtEl>
                                      </p:cBhvr>
                                    </p:animEffect>
                                    <p:anim calcmode="lin" valueType="num">
                                      <p:cBhvr>
                                        <p:cTn id="33" dur="1000" fill="hold"/>
                                        <p:tgtEl>
                                          <p:spTgt spid="53286"/>
                                        </p:tgtEl>
                                        <p:attrNameLst>
                                          <p:attrName>ppt_x</p:attrName>
                                        </p:attrNameLst>
                                      </p:cBhvr>
                                      <p:tavLst>
                                        <p:tav tm="0">
                                          <p:val>
                                            <p:strVal val="#ppt_x"/>
                                          </p:val>
                                        </p:tav>
                                        <p:tav tm="100000">
                                          <p:val>
                                            <p:strVal val="#ppt_x"/>
                                          </p:val>
                                        </p:tav>
                                      </p:tavLst>
                                    </p:anim>
                                    <p:anim calcmode="lin" valueType="num">
                                      <p:cBhvr>
                                        <p:cTn id="34" dur="1000" fill="hold"/>
                                        <p:tgtEl>
                                          <p:spTgt spid="5328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3301"/>
                                        </p:tgtEl>
                                        <p:attrNameLst>
                                          <p:attrName>style.visibility</p:attrName>
                                        </p:attrNameLst>
                                      </p:cBhvr>
                                      <p:to>
                                        <p:strVal val="visible"/>
                                      </p:to>
                                    </p:set>
                                    <p:animEffect transition="in" filter="fade">
                                      <p:cBhvr>
                                        <p:cTn id="44" dur="1000"/>
                                        <p:tgtEl>
                                          <p:spTgt spid="53301"/>
                                        </p:tgtEl>
                                      </p:cBhvr>
                                    </p:animEffect>
                                  </p:childTnLst>
                                  <p:subTnLst>
                                    <p:set>
                                      <p:cBhvr override="childStyle">
                                        <p:cTn dur="1" fill="hold" display="0" masterRel="sameClick" afterEffect="1">
                                          <p:stCondLst>
                                            <p:cond evt="end" delay="0">
                                              <p:tn val="42"/>
                                            </p:cond>
                                          </p:stCondLst>
                                        </p:cTn>
                                        <p:tgtEl>
                                          <p:spTgt spid="53301"/>
                                        </p:tgtEl>
                                        <p:attrNameLst>
                                          <p:attrName>style.visibility</p:attrName>
                                        </p:attrNameLst>
                                      </p:cBhvr>
                                      <p:to>
                                        <p:strVal val="hidden"/>
                                      </p:to>
                                    </p:set>
                                    <p:audio>
                                      <p:cMediaNode vol="100000">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nodeType="afterGroup">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53302"/>
                                        </p:tgtEl>
                                        <p:attrNameLst>
                                          <p:attrName>style.visibility</p:attrName>
                                        </p:attrNameLst>
                                      </p:cBhvr>
                                      <p:to>
                                        <p:strVal val="visible"/>
                                      </p:to>
                                    </p:set>
                                    <p:animEffect transition="in" filter="fade">
                                      <p:cBhvr>
                                        <p:cTn id="48" dur="1000"/>
                                        <p:tgtEl>
                                          <p:spTgt spid="53302"/>
                                        </p:tgtEl>
                                      </p:cBhvr>
                                    </p:animEffect>
                                  </p:childTnLst>
                                  <p:subTnLst>
                                    <p:set>
                                      <p:cBhvr override="childStyle">
                                        <p:cTn dur="1" fill="hold" display="0" masterRel="sameClick" afterEffect="1">
                                          <p:stCondLst>
                                            <p:cond evt="end" delay="0">
                                              <p:tn val="46"/>
                                            </p:cond>
                                          </p:stCondLst>
                                        </p:cTn>
                                        <p:tgtEl>
                                          <p:spTgt spid="53302"/>
                                        </p:tgtEl>
                                        <p:attrNameLst>
                                          <p:attrName>style.visibility</p:attrName>
                                        </p:attrNameLst>
                                      </p:cBhvr>
                                      <p:to>
                                        <p:strVal val="hidden"/>
                                      </p:to>
                                    </p:set>
                                    <p:audio>
                                      <p:cMediaNode vol="100000">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nodeType="afterGroup">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53303"/>
                                        </p:tgtEl>
                                        <p:attrNameLst>
                                          <p:attrName>style.visibility</p:attrName>
                                        </p:attrNameLst>
                                      </p:cBhvr>
                                      <p:to>
                                        <p:strVal val="visible"/>
                                      </p:to>
                                    </p:set>
                                    <p:animEffect transition="in" filter="fade">
                                      <p:cBhvr>
                                        <p:cTn id="52" dur="1000"/>
                                        <p:tgtEl>
                                          <p:spTgt spid="53303"/>
                                        </p:tgtEl>
                                      </p:cBhvr>
                                    </p:animEffect>
                                  </p:childTnLst>
                                  <p:subTnLst>
                                    <p:set>
                                      <p:cBhvr override="childStyle">
                                        <p:cTn dur="1" fill="hold" display="0" masterRel="sameClick" afterEffect="1">
                                          <p:stCondLst>
                                            <p:cond evt="end" delay="0">
                                              <p:tn val="50"/>
                                            </p:cond>
                                          </p:stCondLst>
                                        </p:cTn>
                                        <p:tgtEl>
                                          <p:spTgt spid="53303"/>
                                        </p:tgtEl>
                                        <p:attrNameLst>
                                          <p:attrName>style.visibility</p:attrName>
                                        </p:attrNameLst>
                                      </p:cBhvr>
                                      <p:to>
                                        <p:strVal val="hidden"/>
                                      </p:to>
                                    </p:set>
                                    <p:audio>
                                      <p:cMediaNode vol="100000">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3" fill="hold" nodeType="afterGroup">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53304"/>
                                        </p:tgtEl>
                                        <p:attrNameLst>
                                          <p:attrName>style.visibility</p:attrName>
                                        </p:attrNameLst>
                                      </p:cBhvr>
                                      <p:to>
                                        <p:strVal val="visible"/>
                                      </p:to>
                                    </p:set>
                                    <p:animEffect transition="in" filter="fade">
                                      <p:cBhvr>
                                        <p:cTn id="56" dur="1000"/>
                                        <p:tgtEl>
                                          <p:spTgt spid="53304"/>
                                        </p:tgtEl>
                                      </p:cBhvr>
                                    </p:animEffect>
                                  </p:childTnLst>
                                  <p:subTnLst>
                                    <p:set>
                                      <p:cBhvr override="childStyle">
                                        <p:cTn dur="1" fill="hold" display="0" masterRel="sameClick" afterEffect="1">
                                          <p:stCondLst>
                                            <p:cond evt="end" delay="0">
                                              <p:tn val="54"/>
                                            </p:cond>
                                          </p:stCondLst>
                                        </p:cTn>
                                        <p:tgtEl>
                                          <p:spTgt spid="53304"/>
                                        </p:tgtEl>
                                        <p:attrNameLst>
                                          <p:attrName>style.visibility</p:attrName>
                                        </p:attrNameLst>
                                      </p:cBhvr>
                                      <p:to>
                                        <p:strVal val="hidden"/>
                                      </p:to>
                                    </p:set>
                                    <p:audio>
                                      <p:cMediaNode vol="100000">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par>
                          <p:cTn id="57" fill="hold" nodeType="afterGroup">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53305"/>
                                        </p:tgtEl>
                                        <p:attrNameLst>
                                          <p:attrName>style.visibility</p:attrName>
                                        </p:attrNameLst>
                                      </p:cBhvr>
                                      <p:to>
                                        <p:strVal val="visible"/>
                                      </p:to>
                                    </p:set>
                                    <p:animEffect transition="in" filter="fade">
                                      <p:cBhvr>
                                        <p:cTn id="60" dur="1000"/>
                                        <p:tgtEl>
                                          <p:spTgt spid="53305"/>
                                        </p:tgtEl>
                                      </p:cBhvr>
                                    </p:animEffect>
                                  </p:childTnLst>
                                  <p:subTnLst>
                                    <p:set>
                                      <p:cBhvr override="childStyle">
                                        <p:cTn dur="1" fill="hold" display="0" masterRel="sameClick" afterEffect="1">
                                          <p:stCondLst>
                                            <p:cond evt="end" delay="0">
                                              <p:tn val="58"/>
                                            </p:cond>
                                          </p:stCondLst>
                                        </p:cTn>
                                        <p:tgtEl>
                                          <p:spTgt spid="53305"/>
                                        </p:tgtEl>
                                        <p:attrNameLst>
                                          <p:attrName>style.visibility</p:attrName>
                                        </p:attrNameLst>
                                      </p:cBhvr>
                                      <p:to>
                                        <p:strVal val="hidden"/>
                                      </p:to>
                                    </p:set>
                                    <p:audio>
                                      <p:cMediaNode vol="100000">
                                        <p:cTn display="0" masterRel="sameClick">
                                          <p:stCondLst>
                                            <p:cond evt="begin" delay="0">
                                              <p:tn val="58"/>
                                            </p:cond>
                                          </p:stCondLst>
                                          <p:endCondLst>
                                            <p:cond evt="onStopAudio" delay="0">
                                              <p:tgtEl>
                                                <p:sldTgt/>
                                              </p:tgtEl>
                                            </p:cond>
                                          </p:endCondLst>
                                        </p:cTn>
                                        <p:tgtEl>
                                          <p:sndTgt r:embed="rId2" name="click.wav"/>
                                        </p:tgtEl>
                                      </p:cMediaNode>
                                    </p:audio>
                                  </p:subTnLst>
                                </p:cTn>
                              </p:par>
                            </p:childTnLst>
                          </p:cTn>
                        </p:par>
                        <p:par>
                          <p:cTn id="61" fill="hold" nodeType="afterGroup">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53306"/>
                                        </p:tgtEl>
                                        <p:attrNameLst>
                                          <p:attrName>style.visibility</p:attrName>
                                        </p:attrNameLst>
                                      </p:cBhvr>
                                      <p:to>
                                        <p:strVal val="visible"/>
                                      </p:to>
                                    </p:set>
                                    <p:animEffect transition="in" filter="fade">
                                      <p:cBhvr>
                                        <p:cTn id="64" dur="1000"/>
                                        <p:tgtEl>
                                          <p:spTgt spid="53306"/>
                                        </p:tgtEl>
                                      </p:cBhvr>
                                    </p:animEffect>
                                  </p:childTnLst>
                                  <p:subTnLst>
                                    <p:set>
                                      <p:cBhvr override="childStyle">
                                        <p:cTn dur="1" fill="hold" display="0" masterRel="sameClick" afterEffect="1">
                                          <p:stCondLst>
                                            <p:cond evt="end" delay="0">
                                              <p:tn val="62"/>
                                            </p:cond>
                                          </p:stCondLst>
                                        </p:cTn>
                                        <p:tgtEl>
                                          <p:spTgt spid="53306"/>
                                        </p:tgtEl>
                                        <p:attrNameLst>
                                          <p:attrName>style.visibility</p:attrName>
                                        </p:attrNameLst>
                                      </p:cBhvr>
                                      <p:to>
                                        <p:strVal val="hidden"/>
                                      </p:to>
                                    </p:set>
                                    <p:audio>
                                      <p:cMediaNode vol="100000">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5" fill="hold" nodeType="afterGroup">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53307"/>
                                        </p:tgtEl>
                                        <p:attrNameLst>
                                          <p:attrName>style.visibility</p:attrName>
                                        </p:attrNameLst>
                                      </p:cBhvr>
                                      <p:to>
                                        <p:strVal val="visible"/>
                                      </p:to>
                                    </p:set>
                                    <p:animEffect transition="in" filter="fade">
                                      <p:cBhvr>
                                        <p:cTn id="68" dur="1000"/>
                                        <p:tgtEl>
                                          <p:spTgt spid="53307"/>
                                        </p:tgtEl>
                                      </p:cBhvr>
                                    </p:animEffect>
                                  </p:childTnLst>
                                  <p:subTnLst>
                                    <p:set>
                                      <p:cBhvr override="childStyle">
                                        <p:cTn dur="1" fill="hold" display="0" masterRel="sameClick" afterEffect="1">
                                          <p:stCondLst>
                                            <p:cond evt="end" delay="0">
                                              <p:tn val="66"/>
                                            </p:cond>
                                          </p:stCondLst>
                                        </p:cTn>
                                        <p:tgtEl>
                                          <p:spTgt spid="53307"/>
                                        </p:tgtEl>
                                        <p:attrNameLst>
                                          <p:attrName>style.visibility</p:attrName>
                                        </p:attrNameLst>
                                      </p:cBhvr>
                                      <p:to>
                                        <p:strVal val="hidden"/>
                                      </p:to>
                                    </p:set>
                                    <p:audio>
                                      <p:cMediaNode vol="100000">
                                        <p:cTn display="0" masterRel="sameClick">
                                          <p:stCondLst>
                                            <p:cond evt="begin" delay="0">
                                              <p:tn val="66"/>
                                            </p:cond>
                                          </p:stCondLst>
                                          <p:endCondLst>
                                            <p:cond evt="onStopAudio" delay="0">
                                              <p:tgtEl>
                                                <p:sldTgt/>
                                              </p:tgtEl>
                                            </p:cond>
                                          </p:endCondLst>
                                        </p:cTn>
                                        <p:tgtEl>
                                          <p:sndTgt r:embed="rId2" name="click.wav"/>
                                        </p:tgtEl>
                                      </p:cMediaNode>
                                    </p:audio>
                                  </p:subTnLst>
                                </p:cTn>
                              </p:par>
                            </p:childTnLst>
                          </p:cTn>
                        </p:par>
                        <p:par>
                          <p:cTn id="69" fill="hold" nodeType="afterGroup">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53308"/>
                                        </p:tgtEl>
                                        <p:attrNameLst>
                                          <p:attrName>style.visibility</p:attrName>
                                        </p:attrNameLst>
                                      </p:cBhvr>
                                      <p:to>
                                        <p:strVal val="visible"/>
                                      </p:to>
                                    </p:set>
                                    <p:animEffect transition="in" filter="fade">
                                      <p:cBhvr>
                                        <p:cTn id="72" dur="1000"/>
                                        <p:tgtEl>
                                          <p:spTgt spid="53308"/>
                                        </p:tgtEl>
                                      </p:cBhvr>
                                    </p:animEffect>
                                  </p:childTnLst>
                                  <p:subTnLst>
                                    <p:set>
                                      <p:cBhvr override="childStyle">
                                        <p:cTn dur="1" fill="hold" display="0" masterRel="sameClick" afterEffect="1">
                                          <p:stCondLst>
                                            <p:cond evt="end" delay="0">
                                              <p:tn val="70"/>
                                            </p:cond>
                                          </p:stCondLst>
                                        </p:cTn>
                                        <p:tgtEl>
                                          <p:spTgt spid="53308"/>
                                        </p:tgtEl>
                                        <p:attrNameLst>
                                          <p:attrName>style.visibility</p:attrName>
                                        </p:attrNameLst>
                                      </p:cBhvr>
                                      <p:to>
                                        <p:strVal val="hidden"/>
                                      </p:to>
                                    </p:set>
                                    <p:audio>
                                      <p:cMediaNode vol="100000">
                                        <p:cTn display="0" masterRel="sameClick">
                                          <p:stCondLst>
                                            <p:cond evt="begin" delay="0">
                                              <p:tn val="70"/>
                                            </p:cond>
                                          </p:stCondLst>
                                          <p:endCondLst>
                                            <p:cond evt="onStopAudio" delay="0">
                                              <p:tgtEl>
                                                <p:sldTgt/>
                                              </p:tgtEl>
                                            </p:cond>
                                          </p:endCondLst>
                                        </p:cTn>
                                        <p:tgtEl>
                                          <p:sndTgt r:embed="rId2" name="click.wav"/>
                                        </p:tgtEl>
                                      </p:cMediaNode>
                                    </p:audio>
                                  </p:subTnLst>
                                </p:cTn>
                              </p:par>
                            </p:childTnLst>
                          </p:cTn>
                        </p:par>
                        <p:par>
                          <p:cTn id="73" fill="hold" nodeType="afterGroup">
                            <p:stCondLst>
                              <p:cond delay="8000"/>
                            </p:stCondLst>
                            <p:childTnLst>
                              <p:par>
                                <p:cTn id="74" presetID="10" presetClass="entr" presetSubtype="0" fill="hold" grpId="0" nodeType="afterEffect">
                                  <p:stCondLst>
                                    <p:cond delay="0"/>
                                  </p:stCondLst>
                                  <p:childTnLst>
                                    <p:set>
                                      <p:cBhvr>
                                        <p:cTn id="75" dur="1" fill="hold">
                                          <p:stCondLst>
                                            <p:cond delay="0"/>
                                          </p:stCondLst>
                                        </p:cTn>
                                        <p:tgtEl>
                                          <p:spTgt spid="53309"/>
                                        </p:tgtEl>
                                        <p:attrNameLst>
                                          <p:attrName>style.visibility</p:attrName>
                                        </p:attrNameLst>
                                      </p:cBhvr>
                                      <p:to>
                                        <p:strVal val="visible"/>
                                      </p:to>
                                    </p:set>
                                    <p:animEffect transition="in" filter="fade">
                                      <p:cBhvr>
                                        <p:cTn id="76" dur="1000"/>
                                        <p:tgtEl>
                                          <p:spTgt spid="53309"/>
                                        </p:tgtEl>
                                      </p:cBhvr>
                                    </p:animEffect>
                                  </p:childTnLst>
                                  <p:subTnLst>
                                    <p:set>
                                      <p:cBhvr override="childStyle">
                                        <p:cTn dur="1" fill="hold" display="0" masterRel="sameClick" afterEffect="1">
                                          <p:stCondLst>
                                            <p:cond evt="end" delay="0">
                                              <p:tn val="74"/>
                                            </p:cond>
                                          </p:stCondLst>
                                        </p:cTn>
                                        <p:tgtEl>
                                          <p:spTgt spid="53309"/>
                                        </p:tgtEl>
                                        <p:attrNameLst>
                                          <p:attrName>style.visibility</p:attrName>
                                        </p:attrNameLst>
                                      </p:cBhvr>
                                      <p:to>
                                        <p:strVal val="hidden"/>
                                      </p:to>
                                    </p:set>
                                    <p:audio>
                                      <p:cMediaNode vol="100000">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7" fill="hold" nodeType="afterGroup">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310"/>
                                        </p:tgtEl>
                                        <p:attrNameLst>
                                          <p:attrName>style.visibility</p:attrName>
                                        </p:attrNameLst>
                                      </p:cBhvr>
                                      <p:to>
                                        <p:strVal val="visible"/>
                                      </p:to>
                                    </p:set>
                                    <p:animEffect transition="in" filter="fade">
                                      <p:cBhvr>
                                        <p:cTn id="80" dur="1000"/>
                                        <p:tgtEl>
                                          <p:spTgt spid="53310"/>
                                        </p:tgtEl>
                                      </p:cBhvr>
                                    </p:animEffect>
                                  </p:childTnLst>
                                  <p:subTnLst>
                                    <p:set>
                                      <p:cBhvr override="childStyle">
                                        <p:cTn dur="1" fill="hold" display="0" masterRel="sameClick" afterEffect="1">
                                          <p:stCondLst>
                                            <p:cond evt="end" delay="0">
                                              <p:tn val="78"/>
                                            </p:cond>
                                          </p:stCondLst>
                                        </p:cTn>
                                        <p:tgtEl>
                                          <p:spTgt spid="53310"/>
                                        </p:tgtEl>
                                        <p:attrNameLst>
                                          <p:attrName>style.visibility</p:attrName>
                                        </p:attrNameLst>
                                      </p:cBhvr>
                                      <p:to>
                                        <p:strVal val="hidden"/>
                                      </p:to>
                                    </p:set>
                                    <p:audio>
                                      <p:cMediaNode vol="100000">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par>
                          <p:cTn id="81" fill="hold" nodeType="afterGroup">
                            <p:stCondLst>
                              <p:cond delay="10000"/>
                            </p:stCondLst>
                            <p:childTnLst>
                              <p:par>
                                <p:cTn id="82" presetID="10" presetClass="entr" presetSubtype="0" fill="hold" grpId="0" nodeType="afterEffect">
                                  <p:stCondLst>
                                    <p:cond delay="0"/>
                                  </p:stCondLst>
                                  <p:childTnLst>
                                    <p:set>
                                      <p:cBhvr>
                                        <p:cTn id="83" dur="1" fill="hold">
                                          <p:stCondLst>
                                            <p:cond delay="0"/>
                                          </p:stCondLst>
                                        </p:cTn>
                                        <p:tgtEl>
                                          <p:spTgt spid="53311"/>
                                        </p:tgtEl>
                                        <p:attrNameLst>
                                          <p:attrName>style.visibility</p:attrName>
                                        </p:attrNameLst>
                                      </p:cBhvr>
                                      <p:to>
                                        <p:strVal val="visible"/>
                                      </p:to>
                                    </p:set>
                                    <p:animEffect transition="in" filter="fade">
                                      <p:cBhvr>
                                        <p:cTn id="84" dur="1000"/>
                                        <p:tgtEl>
                                          <p:spTgt spid="53311"/>
                                        </p:tgtEl>
                                      </p:cBhvr>
                                    </p:animEffect>
                                  </p:childTnLst>
                                  <p:subTnLst>
                                    <p:set>
                                      <p:cBhvr override="childStyle">
                                        <p:cTn dur="1" fill="hold" display="0" masterRel="sameClick" afterEffect="1">
                                          <p:stCondLst>
                                            <p:cond evt="end" delay="0">
                                              <p:tn val="82"/>
                                            </p:cond>
                                          </p:stCondLst>
                                        </p:cTn>
                                        <p:tgtEl>
                                          <p:spTgt spid="53311"/>
                                        </p:tgtEl>
                                        <p:attrNameLst>
                                          <p:attrName>style.visibility</p:attrName>
                                        </p:attrNameLst>
                                      </p:cBhvr>
                                      <p:to>
                                        <p:strVal val="hidden"/>
                                      </p:to>
                                    </p:set>
                                    <p:audio>
                                      <p:cMediaNode vol="100000">
                                        <p:cTn display="0" masterRel="sameClick">
                                          <p:stCondLst>
                                            <p:cond evt="begin" delay="0">
                                              <p:tn val="82"/>
                                            </p:cond>
                                          </p:stCondLst>
                                          <p:endCondLst>
                                            <p:cond evt="onStopAudio" delay="0">
                                              <p:tgtEl>
                                                <p:sldTgt/>
                                              </p:tgtEl>
                                            </p:cond>
                                          </p:endCondLst>
                                        </p:cTn>
                                        <p:tgtEl>
                                          <p:sndTgt r:embed="rId2" name="click.wav"/>
                                        </p:tgtEl>
                                      </p:cMediaNode>
                                    </p:audio>
                                  </p:subTnLst>
                                </p:cTn>
                              </p:par>
                            </p:childTnLst>
                          </p:cTn>
                        </p:par>
                        <p:par>
                          <p:cTn id="85" fill="hold" nodeType="afterGroup">
                            <p:stCondLst>
                              <p:cond delay="11000"/>
                            </p:stCondLst>
                            <p:childTnLst>
                              <p:par>
                                <p:cTn id="86" presetID="10" presetClass="entr" presetSubtype="0" fill="hold" grpId="0" nodeType="afterEffect">
                                  <p:stCondLst>
                                    <p:cond delay="0"/>
                                  </p:stCondLst>
                                  <p:childTnLst>
                                    <p:set>
                                      <p:cBhvr>
                                        <p:cTn id="87" dur="1" fill="hold">
                                          <p:stCondLst>
                                            <p:cond delay="0"/>
                                          </p:stCondLst>
                                        </p:cTn>
                                        <p:tgtEl>
                                          <p:spTgt spid="53312"/>
                                        </p:tgtEl>
                                        <p:attrNameLst>
                                          <p:attrName>style.visibility</p:attrName>
                                        </p:attrNameLst>
                                      </p:cBhvr>
                                      <p:to>
                                        <p:strVal val="visible"/>
                                      </p:to>
                                    </p:set>
                                    <p:animEffect transition="in" filter="fade">
                                      <p:cBhvr>
                                        <p:cTn id="88" dur="1000"/>
                                        <p:tgtEl>
                                          <p:spTgt spid="53312"/>
                                        </p:tgtEl>
                                      </p:cBhvr>
                                    </p:animEffect>
                                  </p:childTnLst>
                                  <p:subTnLst>
                                    <p:set>
                                      <p:cBhvr override="childStyle">
                                        <p:cTn dur="1" fill="hold" display="0" masterRel="sameClick" afterEffect="1">
                                          <p:stCondLst>
                                            <p:cond evt="end" delay="0">
                                              <p:tn val="86"/>
                                            </p:cond>
                                          </p:stCondLst>
                                        </p:cTn>
                                        <p:tgtEl>
                                          <p:spTgt spid="53312"/>
                                        </p:tgtEl>
                                        <p:attrNameLst>
                                          <p:attrName>style.visibility</p:attrName>
                                        </p:attrNameLst>
                                      </p:cBhvr>
                                      <p:to>
                                        <p:strVal val="hidden"/>
                                      </p:to>
                                    </p:set>
                                    <p:audio>
                                      <p:cMediaNode vol="100000">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9" fill="hold" nodeType="afterGroup">
                            <p:stCondLst>
                              <p:cond delay="12000"/>
                            </p:stCondLst>
                            <p:childTnLst>
                              <p:par>
                                <p:cTn id="90" presetID="10" presetClass="entr" presetSubtype="0" fill="hold" grpId="0" nodeType="afterEffect">
                                  <p:stCondLst>
                                    <p:cond delay="0"/>
                                  </p:stCondLst>
                                  <p:childTnLst>
                                    <p:set>
                                      <p:cBhvr>
                                        <p:cTn id="91" dur="1" fill="hold">
                                          <p:stCondLst>
                                            <p:cond delay="0"/>
                                          </p:stCondLst>
                                        </p:cTn>
                                        <p:tgtEl>
                                          <p:spTgt spid="53313"/>
                                        </p:tgtEl>
                                        <p:attrNameLst>
                                          <p:attrName>style.visibility</p:attrName>
                                        </p:attrNameLst>
                                      </p:cBhvr>
                                      <p:to>
                                        <p:strVal val="visible"/>
                                      </p:to>
                                    </p:set>
                                    <p:animEffect transition="in" filter="fade">
                                      <p:cBhvr>
                                        <p:cTn id="92" dur="1000"/>
                                        <p:tgtEl>
                                          <p:spTgt spid="53313"/>
                                        </p:tgtEl>
                                      </p:cBhvr>
                                    </p:animEffect>
                                  </p:childTnLst>
                                  <p:subTnLst>
                                    <p:set>
                                      <p:cBhvr override="childStyle">
                                        <p:cTn dur="1" fill="hold" display="0" masterRel="sameClick" afterEffect="1">
                                          <p:stCondLst>
                                            <p:cond evt="end" delay="0">
                                              <p:tn val="90"/>
                                            </p:cond>
                                          </p:stCondLst>
                                        </p:cTn>
                                        <p:tgtEl>
                                          <p:spTgt spid="53313"/>
                                        </p:tgtEl>
                                        <p:attrNameLst>
                                          <p:attrName>style.visibility</p:attrName>
                                        </p:attrNameLst>
                                      </p:cBhvr>
                                      <p:to>
                                        <p:strVal val="hidden"/>
                                      </p:to>
                                    </p:set>
                                    <p:audio>
                                      <p:cMediaNode vol="100000">
                                        <p:cTn display="0" masterRel="sameClick">
                                          <p:stCondLst>
                                            <p:cond evt="begin" delay="0">
                                              <p:tn val="90"/>
                                            </p:cond>
                                          </p:stCondLst>
                                          <p:endCondLst>
                                            <p:cond evt="onStopAudio" delay="0">
                                              <p:tgtEl>
                                                <p:sldTgt/>
                                              </p:tgtEl>
                                            </p:cond>
                                          </p:endCondLst>
                                        </p:cTn>
                                        <p:tgtEl>
                                          <p:sndTgt r:embed="rId2" name="click.wav"/>
                                        </p:tgtEl>
                                      </p:cMediaNode>
                                    </p:audio>
                                  </p:subTnLst>
                                </p:cTn>
                              </p:par>
                            </p:childTnLst>
                          </p:cTn>
                        </p:par>
                        <p:par>
                          <p:cTn id="93" fill="hold" nodeType="afterGroup">
                            <p:stCondLst>
                              <p:cond delay="13000"/>
                            </p:stCondLst>
                            <p:childTnLst>
                              <p:par>
                                <p:cTn id="94" presetID="10" presetClass="entr" presetSubtype="0" fill="hold" grpId="0" nodeType="afterEffect">
                                  <p:stCondLst>
                                    <p:cond delay="0"/>
                                  </p:stCondLst>
                                  <p:childTnLst>
                                    <p:set>
                                      <p:cBhvr>
                                        <p:cTn id="95" dur="1" fill="hold">
                                          <p:stCondLst>
                                            <p:cond delay="0"/>
                                          </p:stCondLst>
                                        </p:cTn>
                                        <p:tgtEl>
                                          <p:spTgt spid="53314"/>
                                        </p:tgtEl>
                                        <p:attrNameLst>
                                          <p:attrName>style.visibility</p:attrName>
                                        </p:attrNameLst>
                                      </p:cBhvr>
                                      <p:to>
                                        <p:strVal val="visible"/>
                                      </p:to>
                                    </p:set>
                                    <p:animEffect transition="in" filter="fade">
                                      <p:cBhvr>
                                        <p:cTn id="96" dur="1000"/>
                                        <p:tgtEl>
                                          <p:spTgt spid="53314"/>
                                        </p:tgtEl>
                                      </p:cBhvr>
                                    </p:animEffect>
                                  </p:childTnLst>
                                  <p:subTnLst>
                                    <p:set>
                                      <p:cBhvr override="childStyle">
                                        <p:cTn dur="1" fill="hold" display="0" masterRel="sameClick" afterEffect="1">
                                          <p:stCondLst>
                                            <p:cond evt="end" delay="0">
                                              <p:tn val="94"/>
                                            </p:cond>
                                          </p:stCondLst>
                                        </p:cTn>
                                        <p:tgtEl>
                                          <p:spTgt spid="53314"/>
                                        </p:tgtEl>
                                        <p:attrNameLst>
                                          <p:attrName>style.visibility</p:attrName>
                                        </p:attrNameLst>
                                      </p:cBhvr>
                                      <p:to>
                                        <p:strVal val="hidden"/>
                                      </p:to>
                                    </p:set>
                                    <p:audio>
                                      <p:cMediaNode vol="100000">
                                        <p:cTn display="0" masterRel="sameClick">
                                          <p:stCondLst>
                                            <p:cond evt="begin" delay="0">
                                              <p:tn val="94"/>
                                            </p:cond>
                                          </p:stCondLst>
                                          <p:endCondLst>
                                            <p:cond evt="onStopAudio" delay="0">
                                              <p:tgtEl>
                                                <p:sldTgt/>
                                              </p:tgtEl>
                                            </p:cond>
                                          </p:endCondLst>
                                        </p:cTn>
                                        <p:tgtEl>
                                          <p:sndTgt r:embed="rId2" name="click.wav"/>
                                        </p:tgtEl>
                                      </p:cMediaNode>
                                    </p:audio>
                                  </p:subTnLst>
                                </p:cTn>
                              </p:par>
                            </p:childTnLst>
                          </p:cTn>
                        </p:par>
                        <p:par>
                          <p:cTn id="97" fill="hold" nodeType="afterGroup">
                            <p:stCondLst>
                              <p:cond delay="14000"/>
                            </p:stCondLst>
                            <p:childTnLst>
                              <p:par>
                                <p:cTn id="98" presetID="10" presetClass="entr" presetSubtype="0" fill="hold" grpId="0" nodeType="afterEffect">
                                  <p:stCondLst>
                                    <p:cond delay="0"/>
                                  </p:stCondLst>
                                  <p:childTnLst>
                                    <p:set>
                                      <p:cBhvr>
                                        <p:cTn id="99" dur="1" fill="hold">
                                          <p:stCondLst>
                                            <p:cond delay="0"/>
                                          </p:stCondLst>
                                        </p:cTn>
                                        <p:tgtEl>
                                          <p:spTgt spid="53315"/>
                                        </p:tgtEl>
                                        <p:attrNameLst>
                                          <p:attrName>style.visibility</p:attrName>
                                        </p:attrNameLst>
                                      </p:cBhvr>
                                      <p:to>
                                        <p:strVal val="visible"/>
                                      </p:to>
                                    </p:set>
                                    <p:animEffect transition="in" filter="fade">
                                      <p:cBhvr>
                                        <p:cTn id="100" dur="1000"/>
                                        <p:tgtEl>
                                          <p:spTgt spid="53315"/>
                                        </p:tgtEl>
                                      </p:cBhvr>
                                    </p:animEffect>
                                  </p:childTnLst>
                                  <p:subTnLst>
                                    <p:set>
                                      <p:cBhvr override="childStyle">
                                        <p:cTn dur="1" fill="hold" display="0" masterRel="sameClick" afterEffect="1">
                                          <p:stCondLst>
                                            <p:cond evt="end" delay="0">
                                              <p:tn val="98"/>
                                            </p:cond>
                                          </p:stCondLst>
                                        </p:cTn>
                                        <p:tgtEl>
                                          <p:spTgt spid="53315"/>
                                        </p:tgtEl>
                                        <p:attrNameLst>
                                          <p:attrName>style.visibility</p:attrName>
                                        </p:attrNameLst>
                                      </p:cBhvr>
                                      <p:to>
                                        <p:strVal val="hidden"/>
                                      </p:to>
                                    </p:set>
                                    <p:audio>
                                      <p:cMediaNode vol="100000">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1" fill="hold" nodeType="afterGroup">
                            <p:stCondLst>
                              <p:cond delay="15000"/>
                            </p:stCondLst>
                            <p:childTnLst>
                              <p:par>
                                <p:cTn id="102" presetID="10" presetClass="entr" presetSubtype="0" fill="hold" grpId="0" nodeType="afterEffect">
                                  <p:stCondLst>
                                    <p:cond delay="0"/>
                                  </p:stCondLst>
                                  <p:childTnLst>
                                    <p:set>
                                      <p:cBhvr>
                                        <p:cTn id="103" dur="1" fill="hold">
                                          <p:stCondLst>
                                            <p:cond delay="0"/>
                                          </p:stCondLst>
                                        </p:cTn>
                                        <p:tgtEl>
                                          <p:spTgt spid="53316"/>
                                        </p:tgtEl>
                                        <p:attrNameLst>
                                          <p:attrName>style.visibility</p:attrName>
                                        </p:attrNameLst>
                                      </p:cBhvr>
                                      <p:to>
                                        <p:strVal val="visible"/>
                                      </p:to>
                                    </p:set>
                                    <p:animEffect transition="in" filter="fade">
                                      <p:cBhvr>
                                        <p:cTn id="104" dur="1000"/>
                                        <p:tgtEl>
                                          <p:spTgt spid="53316"/>
                                        </p:tgtEl>
                                      </p:cBhvr>
                                    </p:animEffect>
                                  </p:childTnLst>
                                  <p:subTnLst>
                                    <p:set>
                                      <p:cBhvr override="childStyle">
                                        <p:cTn dur="1" fill="hold" display="0" masterRel="sameClick" afterEffect="1">
                                          <p:stCondLst>
                                            <p:cond evt="end" delay="0">
                                              <p:tn val="102"/>
                                            </p:cond>
                                          </p:stCondLst>
                                        </p:cTn>
                                        <p:tgtEl>
                                          <p:spTgt spid="53316"/>
                                        </p:tgtEl>
                                        <p:attrNameLst>
                                          <p:attrName>style.visibility</p:attrName>
                                        </p:attrNameLst>
                                      </p:cBhvr>
                                      <p:to>
                                        <p:strVal val="hidden"/>
                                      </p:to>
                                    </p:set>
                                    <p:audio>
                                      <p:cMediaNode vol="100000">
                                        <p:cTn display="0" masterRel="sameClick">
                                          <p:stCondLst>
                                            <p:cond evt="begin" delay="0">
                                              <p:tn val="102"/>
                                            </p:cond>
                                          </p:stCondLst>
                                          <p:endCondLst>
                                            <p:cond evt="onStopAudio" delay="0">
                                              <p:tgtEl>
                                                <p:sldTgt/>
                                              </p:tgtEl>
                                            </p:cond>
                                          </p:endCondLst>
                                        </p:cTn>
                                        <p:tgtEl>
                                          <p:sndTgt r:embed="rId2" name="click.wav"/>
                                        </p:tgtEl>
                                      </p:cMediaNode>
                                    </p:audio>
                                  </p:subTnLst>
                                </p:cTn>
                              </p:par>
                            </p:childTnLst>
                          </p:cTn>
                        </p:par>
                        <p:par>
                          <p:cTn id="105" fill="hold" nodeType="afterGroup">
                            <p:stCondLst>
                              <p:cond delay="16000"/>
                            </p:stCondLst>
                            <p:childTnLst>
                              <p:par>
                                <p:cTn id="106" presetID="10" presetClass="entr" presetSubtype="0" fill="hold" grpId="0" nodeType="afterEffect">
                                  <p:stCondLst>
                                    <p:cond delay="0"/>
                                  </p:stCondLst>
                                  <p:childTnLst>
                                    <p:set>
                                      <p:cBhvr>
                                        <p:cTn id="107" dur="1" fill="hold">
                                          <p:stCondLst>
                                            <p:cond delay="0"/>
                                          </p:stCondLst>
                                        </p:cTn>
                                        <p:tgtEl>
                                          <p:spTgt spid="53317"/>
                                        </p:tgtEl>
                                        <p:attrNameLst>
                                          <p:attrName>style.visibility</p:attrName>
                                        </p:attrNameLst>
                                      </p:cBhvr>
                                      <p:to>
                                        <p:strVal val="visible"/>
                                      </p:to>
                                    </p:set>
                                    <p:animEffect transition="in" filter="fade">
                                      <p:cBhvr>
                                        <p:cTn id="108" dur="1000"/>
                                        <p:tgtEl>
                                          <p:spTgt spid="53317"/>
                                        </p:tgtEl>
                                      </p:cBhvr>
                                    </p:animEffect>
                                  </p:childTnLst>
                                  <p:subTnLst>
                                    <p:set>
                                      <p:cBhvr override="childStyle">
                                        <p:cTn dur="1" fill="hold" display="0" masterRel="sameClick" afterEffect="1">
                                          <p:stCondLst>
                                            <p:cond evt="end" delay="0">
                                              <p:tn val="106"/>
                                            </p:cond>
                                          </p:stCondLst>
                                        </p:cTn>
                                        <p:tgtEl>
                                          <p:spTgt spid="53317"/>
                                        </p:tgtEl>
                                        <p:attrNameLst>
                                          <p:attrName>style.visibility</p:attrName>
                                        </p:attrNameLst>
                                      </p:cBhvr>
                                      <p:to>
                                        <p:strVal val="hidden"/>
                                      </p:to>
                                    </p:set>
                                    <p:audio>
                                      <p:cMediaNode vol="100000">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par>
                          <p:cTn id="109" fill="hold" nodeType="afterGroup">
                            <p:stCondLst>
                              <p:cond delay="17000"/>
                            </p:stCondLst>
                            <p:childTnLst>
                              <p:par>
                                <p:cTn id="110" presetID="10" presetClass="entr" presetSubtype="0" fill="hold" grpId="0" nodeType="afterEffect">
                                  <p:stCondLst>
                                    <p:cond delay="0"/>
                                  </p:stCondLst>
                                  <p:childTnLst>
                                    <p:set>
                                      <p:cBhvr>
                                        <p:cTn id="111" dur="1" fill="hold">
                                          <p:stCondLst>
                                            <p:cond delay="0"/>
                                          </p:stCondLst>
                                        </p:cTn>
                                        <p:tgtEl>
                                          <p:spTgt spid="53318"/>
                                        </p:tgtEl>
                                        <p:attrNameLst>
                                          <p:attrName>style.visibility</p:attrName>
                                        </p:attrNameLst>
                                      </p:cBhvr>
                                      <p:to>
                                        <p:strVal val="visible"/>
                                      </p:to>
                                    </p:set>
                                    <p:animEffect transition="in" filter="fade">
                                      <p:cBhvr>
                                        <p:cTn id="112" dur="1000"/>
                                        <p:tgtEl>
                                          <p:spTgt spid="53318"/>
                                        </p:tgtEl>
                                      </p:cBhvr>
                                    </p:animEffect>
                                  </p:childTnLst>
                                  <p:subTnLst>
                                    <p:set>
                                      <p:cBhvr override="childStyle">
                                        <p:cTn dur="1" fill="hold" display="0" masterRel="sameClick" afterEffect="1">
                                          <p:stCondLst>
                                            <p:cond evt="end" delay="0">
                                              <p:tn val="110"/>
                                            </p:cond>
                                          </p:stCondLst>
                                        </p:cTn>
                                        <p:tgtEl>
                                          <p:spTgt spid="53318"/>
                                        </p:tgtEl>
                                        <p:attrNameLst>
                                          <p:attrName>style.visibility</p:attrName>
                                        </p:attrNameLst>
                                      </p:cBhvr>
                                      <p:to>
                                        <p:strVal val="hidden"/>
                                      </p:to>
                                    </p:set>
                                    <p:audio>
                                      <p:cMediaNode vol="100000">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3" fill="hold" nodeType="afterGroup">
                            <p:stCondLst>
                              <p:cond delay="18000"/>
                            </p:stCondLst>
                            <p:childTnLst>
                              <p:par>
                                <p:cTn id="114" presetID="10" presetClass="entr" presetSubtype="0" fill="hold" grpId="0" nodeType="afterEffect">
                                  <p:stCondLst>
                                    <p:cond delay="0"/>
                                  </p:stCondLst>
                                  <p:childTnLst>
                                    <p:set>
                                      <p:cBhvr>
                                        <p:cTn id="115" dur="1" fill="hold">
                                          <p:stCondLst>
                                            <p:cond delay="0"/>
                                          </p:stCondLst>
                                        </p:cTn>
                                        <p:tgtEl>
                                          <p:spTgt spid="53319"/>
                                        </p:tgtEl>
                                        <p:attrNameLst>
                                          <p:attrName>style.visibility</p:attrName>
                                        </p:attrNameLst>
                                      </p:cBhvr>
                                      <p:to>
                                        <p:strVal val="visible"/>
                                      </p:to>
                                    </p:set>
                                    <p:animEffect transition="in" filter="fade">
                                      <p:cBhvr>
                                        <p:cTn id="116" dur="1000"/>
                                        <p:tgtEl>
                                          <p:spTgt spid="53319"/>
                                        </p:tgtEl>
                                      </p:cBhvr>
                                    </p:animEffect>
                                  </p:childTnLst>
                                  <p:subTnLst>
                                    <p:set>
                                      <p:cBhvr override="childStyle">
                                        <p:cTn dur="1" fill="hold" display="0" masterRel="sameClick" afterEffect="1">
                                          <p:stCondLst>
                                            <p:cond evt="end" delay="0">
                                              <p:tn val="114"/>
                                            </p:cond>
                                          </p:stCondLst>
                                        </p:cTn>
                                        <p:tgtEl>
                                          <p:spTgt spid="53319"/>
                                        </p:tgtEl>
                                        <p:attrNameLst>
                                          <p:attrName>style.visibility</p:attrName>
                                        </p:attrNameLst>
                                      </p:cBhvr>
                                      <p:to>
                                        <p:strVal val="hidden"/>
                                      </p:to>
                                    </p:set>
                                    <p:audio>
                                      <p:cMediaNode vol="100000">
                                        <p:cTn display="0" masterRel="sameClick">
                                          <p:stCondLst>
                                            <p:cond evt="begin" delay="0">
                                              <p:tn val="114"/>
                                            </p:cond>
                                          </p:stCondLst>
                                          <p:endCondLst>
                                            <p:cond evt="onStopAudio" delay="0">
                                              <p:tgtEl>
                                                <p:sldTgt/>
                                              </p:tgtEl>
                                            </p:cond>
                                          </p:endCondLst>
                                        </p:cTn>
                                        <p:tgtEl>
                                          <p:sndTgt r:embed="rId2" name="click.wav"/>
                                        </p:tgtEl>
                                      </p:cMediaNode>
                                    </p:audio>
                                  </p:subTnLst>
                                </p:cTn>
                              </p:par>
                            </p:childTnLst>
                          </p:cTn>
                        </p:par>
                        <p:par>
                          <p:cTn id="117" fill="hold" nodeType="afterGroup">
                            <p:stCondLst>
                              <p:cond delay="19000"/>
                            </p:stCondLst>
                            <p:childTnLst>
                              <p:par>
                                <p:cTn id="118" presetID="10" presetClass="entr" presetSubtype="0" fill="hold" grpId="0" nodeType="afterEffect">
                                  <p:stCondLst>
                                    <p:cond delay="0"/>
                                  </p:stCondLst>
                                  <p:childTnLst>
                                    <p:set>
                                      <p:cBhvr>
                                        <p:cTn id="119" dur="1" fill="hold">
                                          <p:stCondLst>
                                            <p:cond delay="0"/>
                                          </p:stCondLst>
                                        </p:cTn>
                                        <p:tgtEl>
                                          <p:spTgt spid="53320"/>
                                        </p:tgtEl>
                                        <p:attrNameLst>
                                          <p:attrName>style.visibility</p:attrName>
                                        </p:attrNameLst>
                                      </p:cBhvr>
                                      <p:to>
                                        <p:strVal val="visible"/>
                                      </p:to>
                                    </p:set>
                                    <p:animEffect transition="in" filter="fade">
                                      <p:cBhvr>
                                        <p:cTn id="120" dur="1000"/>
                                        <p:tgtEl>
                                          <p:spTgt spid="53320"/>
                                        </p:tgtEl>
                                      </p:cBhvr>
                                    </p:animEffect>
                                  </p:childTnLst>
                                  <p:subTnLst>
                                    <p:set>
                                      <p:cBhvr override="childStyle">
                                        <p:cTn dur="1" fill="hold" display="0" masterRel="sameClick" afterEffect="1">
                                          <p:stCondLst>
                                            <p:cond evt="end" delay="0">
                                              <p:tn val="118"/>
                                            </p:cond>
                                          </p:stCondLst>
                                        </p:cTn>
                                        <p:tgtEl>
                                          <p:spTgt spid="53320"/>
                                        </p:tgtEl>
                                        <p:attrNameLst>
                                          <p:attrName>style.visibility</p:attrName>
                                        </p:attrNameLst>
                                      </p:cBhvr>
                                      <p:to>
                                        <p:strVal val="hidden"/>
                                      </p:to>
                                    </p:set>
                                    <p:audio>
                                      <p:cMediaNode vol="100000">
                                        <p:cTn display="0" masterRel="sameClick">
                                          <p:stCondLst>
                                            <p:cond evt="begin" delay="0">
                                              <p:tn val="118"/>
                                            </p:cond>
                                          </p:stCondLst>
                                          <p:endCondLst>
                                            <p:cond evt="onStopAudio" delay="0">
                                              <p:tgtEl>
                                                <p:sldTgt/>
                                              </p:tgtEl>
                                            </p:cond>
                                          </p:endCondLst>
                                        </p:cTn>
                                        <p:tgtEl>
                                          <p:sndTgt r:embed="rId2" name="click.wav"/>
                                        </p:tgtEl>
                                      </p:cMediaNode>
                                    </p:audio>
                                  </p:subTnLst>
                                </p:cTn>
                              </p:par>
                            </p:childTnLst>
                          </p:cTn>
                        </p:par>
                        <p:par>
                          <p:cTn id="121" fill="hold" nodeType="afterGroup">
                            <p:stCondLst>
                              <p:cond delay="20000"/>
                            </p:stCondLst>
                            <p:childTnLst>
                              <p:par>
                                <p:cTn id="122" presetID="10" presetClass="entr" presetSubtype="0" fill="hold" grpId="0" nodeType="afterEffect">
                                  <p:stCondLst>
                                    <p:cond delay="0"/>
                                  </p:stCondLst>
                                  <p:childTnLst>
                                    <p:set>
                                      <p:cBhvr>
                                        <p:cTn id="123" dur="1" fill="hold">
                                          <p:stCondLst>
                                            <p:cond delay="0"/>
                                          </p:stCondLst>
                                        </p:cTn>
                                        <p:tgtEl>
                                          <p:spTgt spid="53321"/>
                                        </p:tgtEl>
                                        <p:attrNameLst>
                                          <p:attrName>style.visibility</p:attrName>
                                        </p:attrNameLst>
                                      </p:cBhvr>
                                      <p:to>
                                        <p:strVal val="visible"/>
                                      </p:to>
                                    </p:set>
                                    <p:animEffect transition="in" filter="fade">
                                      <p:cBhvr>
                                        <p:cTn id="124" dur="1000"/>
                                        <p:tgtEl>
                                          <p:spTgt spid="53321"/>
                                        </p:tgtEl>
                                      </p:cBhvr>
                                    </p:animEffect>
                                  </p:childTnLst>
                                  <p:subTnLst>
                                    <p:set>
                                      <p:cBhvr override="childStyle">
                                        <p:cTn dur="1" fill="hold" display="0" masterRel="sameClick" afterEffect="1">
                                          <p:stCondLst>
                                            <p:cond evt="end" delay="0">
                                              <p:tn val="122"/>
                                            </p:cond>
                                          </p:stCondLst>
                                        </p:cTn>
                                        <p:tgtEl>
                                          <p:spTgt spid="53321"/>
                                        </p:tgtEl>
                                        <p:attrNameLst>
                                          <p:attrName>style.visibility</p:attrName>
                                        </p:attrNameLst>
                                      </p:cBhvr>
                                      <p:to>
                                        <p:strVal val="hidden"/>
                                      </p:to>
                                    </p:set>
                                    <p:audio>
                                      <p:cMediaNode vol="100000">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5" fill="hold" nodeType="afterGroup">
                            <p:stCondLst>
                              <p:cond delay="21000"/>
                            </p:stCondLst>
                            <p:childTnLst>
                              <p:par>
                                <p:cTn id="126" presetID="10" presetClass="entr" presetSubtype="0" fill="hold" grpId="0" nodeType="afterEffect">
                                  <p:stCondLst>
                                    <p:cond delay="0"/>
                                  </p:stCondLst>
                                  <p:childTnLst>
                                    <p:set>
                                      <p:cBhvr>
                                        <p:cTn id="127" dur="1" fill="hold">
                                          <p:stCondLst>
                                            <p:cond delay="0"/>
                                          </p:stCondLst>
                                        </p:cTn>
                                        <p:tgtEl>
                                          <p:spTgt spid="53322"/>
                                        </p:tgtEl>
                                        <p:attrNameLst>
                                          <p:attrName>style.visibility</p:attrName>
                                        </p:attrNameLst>
                                      </p:cBhvr>
                                      <p:to>
                                        <p:strVal val="visible"/>
                                      </p:to>
                                    </p:set>
                                    <p:animEffect transition="in" filter="fade">
                                      <p:cBhvr>
                                        <p:cTn id="128" dur="1000"/>
                                        <p:tgtEl>
                                          <p:spTgt spid="53322"/>
                                        </p:tgtEl>
                                      </p:cBhvr>
                                    </p:animEffect>
                                  </p:childTnLst>
                                  <p:subTnLst>
                                    <p:set>
                                      <p:cBhvr override="childStyle">
                                        <p:cTn dur="1" fill="hold" display="0" masterRel="sameClick" afterEffect="1">
                                          <p:stCondLst>
                                            <p:cond evt="end" delay="0">
                                              <p:tn val="126"/>
                                            </p:cond>
                                          </p:stCondLst>
                                        </p:cTn>
                                        <p:tgtEl>
                                          <p:spTgt spid="53322"/>
                                        </p:tgtEl>
                                        <p:attrNameLst>
                                          <p:attrName>style.visibility</p:attrName>
                                        </p:attrNameLst>
                                      </p:cBhvr>
                                      <p:to>
                                        <p:strVal val="hidden"/>
                                      </p:to>
                                    </p:set>
                                    <p:audio>
                                      <p:cMediaNode vol="100000">
                                        <p:cTn display="0" masterRel="sameClick">
                                          <p:stCondLst>
                                            <p:cond evt="begin" delay="0">
                                              <p:tn val="126"/>
                                            </p:cond>
                                          </p:stCondLst>
                                          <p:endCondLst>
                                            <p:cond evt="onStopAudio" delay="0">
                                              <p:tgtEl>
                                                <p:sldTgt/>
                                              </p:tgtEl>
                                            </p:cond>
                                          </p:endCondLst>
                                        </p:cTn>
                                        <p:tgtEl>
                                          <p:sndTgt r:embed="rId2" name="click.wav"/>
                                        </p:tgtEl>
                                      </p:cMediaNode>
                                    </p:audio>
                                  </p:subTnLst>
                                </p:cTn>
                              </p:par>
                            </p:childTnLst>
                          </p:cTn>
                        </p:par>
                        <p:par>
                          <p:cTn id="129" fill="hold" nodeType="afterGroup">
                            <p:stCondLst>
                              <p:cond delay="22000"/>
                            </p:stCondLst>
                            <p:childTnLst>
                              <p:par>
                                <p:cTn id="130" presetID="10" presetClass="entr" presetSubtype="0" fill="hold" grpId="0" nodeType="afterEffect">
                                  <p:stCondLst>
                                    <p:cond delay="0"/>
                                  </p:stCondLst>
                                  <p:childTnLst>
                                    <p:set>
                                      <p:cBhvr>
                                        <p:cTn id="131" dur="1" fill="hold">
                                          <p:stCondLst>
                                            <p:cond delay="0"/>
                                          </p:stCondLst>
                                        </p:cTn>
                                        <p:tgtEl>
                                          <p:spTgt spid="53323"/>
                                        </p:tgtEl>
                                        <p:attrNameLst>
                                          <p:attrName>style.visibility</p:attrName>
                                        </p:attrNameLst>
                                      </p:cBhvr>
                                      <p:to>
                                        <p:strVal val="visible"/>
                                      </p:to>
                                    </p:set>
                                    <p:animEffect transition="in" filter="fade">
                                      <p:cBhvr>
                                        <p:cTn id="132" dur="1000"/>
                                        <p:tgtEl>
                                          <p:spTgt spid="53323"/>
                                        </p:tgtEl>
                                      </p:cBhvr>
                                    </p:animEffect>
                                  </p:childTnLst>
                                  <p:subTnLst>
                                    <p:set>
                                      <p:cBhvr override="childStyle">
                                        <p:cTn dur="1" fill="hold" display="0" masterRel="sameClick" afterEffect="1">
                                          <p:stCondLst>
                                            <p:cond evt="end" delay="0">
                                              <p:tn val="130"/>
                                            </p:cond>
                                          </p:stCondLst>
                                        </p:cTn>
                                        <p:tgtEl>
                                          <p:spTgt spid="53323"/>
                                        </p:tgtEl>
                                        <p:attrNameLst>
                                          <p:attrName>style.visibility</p:attrName>
                                        </p:attrNameLst>
                                      </p:cBhvr>
                                      <p:to>
                                        <p:strVal val="hidden"/>
                                      </p:to>
                                    </p:set>
                                    <p:audio>
                                      <p:cMediaNode vol="100000">
                                        <p:cTn display="0" masterRel="sameClick">
                                          <p:stCondLst>
                                            <p:cond evt="begin" delay="0">
                                              <p:tn val="130"/>
                                            </p:cond>
                                          </p:stCondLst>
                                          <p:endCondLst>
                                            <p:cond evt="onStopAudio" delay="0">
                                              <p:tgtEl>
                                                <p:sldTgt/>
                                              </p:tgtEl>
                                            </p:cond>
                                          </p:endCondLst>
                                        </p:cTn>
                                        <p:tgtEl>
                                          <p:sndTgt r:embed="rId2" name="click.wav"/>
                                        </p:tgtEl>
                                      </p:cMediaNode>
                                    </p:audio>
                                  </p:subTnLst>
                                </p:cTn>
                              </p:par>
                            </p:childTnLst>
                          </p:cTn>
                        </p:par>
                        <p:par>
                          <p:cTn id="133" fill="hold" nodeType="afterGroup">
                            <p:stCondLst>
                              <p:cond delay="23000"/>
                            </p:stCondLst>
                            <p:childTnLst>
                              <p:par>
                                <p:cTn id="134" presetID="10" presetClass="entr" presetSubtype="0" fill="hold" grpId="0" nodeType="afterEffect">
                                  <p:stCondLst>
                                    <p:cond delay="0"/>
                                  </p:stCondLst>
                                  <p:childTnLst>
                                    <p:set>
                                      <p:cBhvr>
                                        <p:cTn id="135" dur="1" fill="hold">
                                          <p:stCondLst>
                                            <p:cond delay="0"/>
                                          </p:stCondLst>
                                        </p:cTn>
                                        <p:tgtEl>
                                          <p:spTgt spid="53324"/>
                                        </p:tgtEl>
                                        <p:attrNameLst>
                                          <p:attrName>style.visibility</p:attrName>
                                        </p:attrNameLst>
                                      </p:cBhvr>
                                      <p:to>
                                        <p:strVal val="visible"/>
                                      </p:to>
                                    </p:set>
                                    <p:animEffect transition="in" filter="fade">
                                      <p:cBhvr>
                                        <p:cTn id="136" dur="1000"/>
                                        <p:tgtEl>
                                          <p:spTgt spid="53324"/>
                                        </p:tgtEl>
                                      </p:cBhvr>
                                    </p:animEffect>
                                  </p:childTnLst>
                                  <p:subTnLst>
                                    <p:set>
                                      <p:cBhvr override="childStyle">
                                        <p:cTn dur="1" fill="hold" display="0" masterRel="sameClick" afterEffect="1">
                                          <p:stCondLst>
                                            <p:cond evt="end" delay="0">
                                              <p:tn val="134"/>
                                            </p:cond>
                                          </p:stCondLst>
                                        </p:cTn>
                                        <p:tgtEl>
                                          <p:spTgt spid="53324"/>
                                        </p:tgtEl>
                                        <p:attrNameLst>
                                          <p:attrName>style.visibility</p:attrName>
                                        </p:attrNameLst>
                                      </p:cBhvr>
                                      <p:to>
                                        <p:strVal val="hidden"/>
                                      </p:to>
                                    </p:set>
                                    <p:audio>
                                      <p:cMediaNode vol="100000">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7" fill="hold" nodeType="afterGroup">
                            <p:stCondLst>
                              <p:cond delay="24000"/>
                            </p:stCondLst>
                            <p:childTnLst>
                              <p:par>
                                <p:cTn id="138" presetID="10" presetClass="entr" presetSubtype="0" fill="hold" grpId="0" nodeType="afterEffect">
                                  <p:stCondLst>
                                    <p:cond delay="0"/>
                                  </p:stCondLst>
                                  <p:childTnLst>
                                    <p:set>
                                      <p:cBhvr>
                                        <p:cTn id="139" dur="1" fill="hold">
                                          <p:stCondLst>
                                            <p:cond delay="0"/>
                                          </p:stCondLst>
                                        </p:cTn>
                                        <p:tgtEl>
                                          <p:spTgt spid="53325"/>
                                        </p:tgtEl>
                                        <p:attrNameLst>
                                          <p:attrName>style.visibility</p:attrName>
                                        </p:attrNameLst>
                                      </p:cBhvr>
                                      <p:to>
                                        <p:strVal val="visible"/>
                                      </p:to>
                                    </p:set>
                                    <p:animEffect transition="in" filter="fade">
                                      <p:cBhvr>
                                        <p:cTn id="140" dur="1000"/>
                                        <p:tgtEl>
                                          <p:spTgt spid="53325"/>
                                        </p:tgtEl>
                                      </p:cBhvr>
                                    </p:animEffect>
                                  </p:childTnLst>
                                  <p:subTnLst>
                                    <p:set>
                                      <p:cBhvr override="childStyle">
                                        <p:cTn dur="1" fill="hold" display="0" masterRel="sameClick" afterEffect="1">
                                          <p:stCondLst>
                                            <p:cond evt="end" delay="0">
                                              <p:tn val="138"/>
                                            </p:cond>
                                          </p:stCondLst>
                                        </p:cTn>
                                        <p:tgtEl>
                                          <p:spTgt spid="53325"/>
                                        </p:tgtEl>
                                        <p:attrNameLst>
                                          <p:attrName>style.visibility</p:attrName>
                                        </p:attrNameLst>
                                      </p:cBhvr>
                                      <p:to>
                                        <p:strVal val="hidden"/>
                                      </p:to>
                                    </p:set>
                                    <p:audio>
                                      <p:cMediaNode vol="100000">
                                        <p:cTn display="0" masterRel="sameClick">
                                          <p:stCondLst>
                                            <p:cond evt="begin" delay="0">
                                              <p:tn val="138"/>
                                            </p:cond>
                                          </p:stCondLst>
                                          <p:endCondLst>
                                            <p:cond evt="onStopAudio" delay="0">
                                              <p:tgtEl>
                                                <p:sldTgt/>
                                              </p:tgtEl>
                                            </p:cond>
                                          </p:endCondLst>
                                        </p:cTn>
                                        <p:tgtEl>
                                          <p:sndTgt r:embed="rId2" name="click.wav"/>
                                        </p:tgtEl>
                                      </p:cMediaNode>
                                    </p:audio>
                                  </p:subTnLst>
                                </p:cTn>
                              </p:par>
                            </p:childTnLst>
                          </p:cTn>
                        </p:par>
                        <p:par>
                          <p:cTn id="141" fill="hold" nodeType="afterGroup">
                            <p:stCondLst>
                              <p:cond delay="25000"/>
                            </p:stCondLst>
                            <p:childTnLst>
                              <p:par>
                                <p:cTn id="142" presetID="10" presetClass="entr" presetSubtype="0" fill="hold" grpId="0" nodeType="afterEffect">
                                  <p:stCondLst>
                                    <p:cond delay="0"/>
                                  </p:stCondLst>
                                  <p:childTnLst>
                                    <p:set>
                                      <p:cBhvr>
                                        <p:cTn id="143" dur="1" fill="hold">
                                          <p:stCondLst>
                                            <p:cond delay="0"/>
                                          </p:stCondLst>
                                        </p:cTn>
                                        <p:tgtEl>
                                          <p:spTgt spid="53326"/>
                                        </p:tgtEl>
                                        <p:attrNameLst>
                                          <p:attrName>style.visibility</p:attrName>
                                        </p:attrNameLst>
                                      </p:cBhvr>
                                      <p:to>
                                        <p:strVal val="visible"/>
                                      </p:to>
                                    </p:set>
                                    <p:animEffect transition="in" filter="fade">
                                      <p:cBhvr>
                                        <p:cTn id="144" dur="1000"/>
                                        <p:tgtEl>
                                          <p:spTgt spid="53326"/>
                                        </p:tgtEl>
                                      </p:cBhvr>
                                    </p:animEffect>
                                  </p:childTnLst>
                                  <p:subTnLst>
                                    <p:set>
                                      <p:cBhvr override="childStyle">
                                        <p:cTn dur="1" fill="hold" display="0" masterRel="sameClick" afterEffect="1">
                                          <p:stCondLst>
                                            <p:cond evt="end" delay="0">
                                              <p:tn val="142"/>
                                            </p:cond>
                                          </p:stCondLst>
                                        </p:cTn>
                                        <p:tgtEl>
                                          <p:spTgt spid="53326"/>
                                        </p:tgtEl>
                                        <p:attrNameLst>
                                          <p:attrName>style.visibility</p:attrName>
                                        </p:attrNameLst>
                                      </p:cBhvr>
                                      <p:to>
                                        <p:strVal val="hidden"/>
                                      </p:to>
                                    </p:set>
                                    <p:audio>
                                      <p:cMediaNode vol="100000">
                                        <p:cTn display="0" masterRel="sameClick">
                                          <p:stCondLst>
                                            <p:cond evt="begin" delay="0">
                                              <p:tn val="142"/>
                                            </p:cond>
                                          </p:stCondLst>
                                          <p:endCondLst>
                                            <p:cond evt="onStopAudio" delay="0">
                                              <p:tgtEl>
                                                <p:sldTgt/>
                                              </p:tgtEl>
                                            </p:cond>
                                          </p:endCondLst>
                                        </p:cTn>
                                        <p:tgtEl>
                                          <p:sndTgt r:embed="rId2" name="click.wav"/>
                                        </p:tgtEl>
                                      </p:cMediaNode>
                                    </p:audio>
                                  </p:subTnLst>
                                </p:cTn>
                              </p:par>
                            </p:childTnLst>
                          </p:cTn>
                        </p:par>
                        <p:par>
                          <p:cTn id="145" fill="hold" nodeType="afterGroup">
                            <p:stCondLst>
                              <p:cond delay="26000"/>
                            </p:stCondLst>
                            <p:childTnLst>
                              <p:par>
                                <p:cTn id="146" presetID="10" presetClass="entr" presetSubtype="0" fill="hold" grpId="0" nodeType="afterEffect">
                                  <p:stCondLst>
                                    <p:cond delay="0"/>
                                  </p:stCondLst>
                                  <p:childTnLst>
                                    <p:set>
                                      <p:cBhvr>
                                        <p:cTn id="147" dur="1" fill="hold">
                                          <p:stCondLst>
                                            <p:cond delay="0"/>
                                          </p:stCondLst>
                                        </p:cTn>
                                        <p:tgtEl>
                                          <p:spTgt spid="53327"/>
                                        </p:tgtEl>
                                        <p:attrNameLst>
                                          <p:attrName>style.visibility</p:attrName>
                                        </p:attrNameLst>
                                      </p:cBhvr>
                                      <p:to>
                                        <p:strVal val="visible"/>
                                      </p:to>
                                    </p:set>
                                    <p:animEffect transition="in" filter="fade">
                                      <p:cBhvr>
                                        <p:cTn id="148" dur="1000"/>
                                        <p:tgtEl>
                                          <p:spTgt spid="53327"/>
                                        </p:tgtEl>
                                      </p:cBhvr>
                                    </p:animEffect>
                                  </p:childTnLst>
                                  <p:subTnLst>
                                    <p:set>
                                      <p:cBhvr override="childStyle">
                                        <p:cTn dur="1" fill="hold" display="0" masterRel="sameClick" afterEffect="1">
                                          <p:stCondLst>
                                            <p:cond evt="end" delay="0">
                                              <p:tn val="146"/>
                                            </p:cond>
                                          </p:stCondLst>
                                        </p:cTn>
                                        <p:tgtEl>
                                          <p:spTgt spid="53327"/>
                                        </p:tgtEl>
                                        <p:attrNameLst>
                                          <p:attrName>style.visibility</p:attrName>
                                        </p:attrNameLst>
                                      </p:cBhvr>
                                      <p:to>
                                        <p:strVal val="hidden"/>
                                      </p:to>
                                    </p:set>
                                    <p:audio>
                                      <p:cMediaNode vol="100000">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9" fill="hold" nodeType="afterGroup">
                            <p:stCondLst>
                              <p:cond delay="27000"/>
                            </p:stCondLst>
                            <p:childTnLst>
                              <p:par>
                                <p:cTn id="150" presetID="10" presetClass="entr" presetSubtype="0" fill="hold" grpId="0" nodeType="afterEffect">
                                  <p:stCondLst>
                                    <p:cond delay="0"/>
                                  </p:stCondLst>
                                  <p:childTnLst>
                                    <p:set>
                                      <p:cBhvr>
                                        <p:cTn id="151" dur="1" fill="hold">
                                          <p:stCondLst>
                                            <p:cond delay="0"/>
                                          </p:stCondLst>
                                        </p:cTn>
                                        <p:tgtEl>
                                          <p:spTgt spid="53328"/>
                                        </p:tgtEl>
                                        <p:attrNameLst>
                                          <p:attrName>style.visibility</p:attrName>
                                        </p:attrNameLst>
                                      </p:cBhvr>
                                      <p:to>
                                        <p:strVal val="visible"/>
                                      </p:to>
                                    </p:set>
                                    <p:animEffect transition="in" filter="fade">
                                      <p:cBhvr>
                                        <p:cTn id="152" dur="1000"/>
                                        <p:tgtEl>
                                          <p:spTgt spid="53328"/>
                                        </p:tgtEl>
                                      </p:cBhvr>
                                    </p:animEffect>
                                  </p:childTnLst>
                                  <p:subTnLst>
                                    <p:set>
                                      <p:cBhvr override="childStyle">
                                        <p:cTn dur="1" fill="hold" display="0" masterRel="sameClick" afterEffect="1">
                                          <p:stCondLst>
                                            <p:cond evt="end" delay="0">
                                              <p:tn val="150"/>
                                            </p:cond>
                                          </p:stCondLst>
                                        </p:cTn>
                                        <p:tgtEl>
                                          <p:spTgt spid="53328"/>
                                        </p:tgtEl>
                                        <p:attrNameLst>
                                          <p:attrName>style.visibility</p:attrName>
                                        </p:attrNameLst>
                                      </p:cBhvr>
                                      <p:to>
                                        <p:strVal val="hidden"/>
                                      </p:to>
                                    </p:set>
                                    <p:audio>
                                      <p:cMediaNode vol="100000">
                                        <p:cTn display="0" masterRel="sameClick">
                                          <p:stCondLst>
                                            <p:cond evt="begin" delay="0">
                                              <p:tn val="150"/>
                                            </p:cond>
                                          </p:stCondLst>
                                          <p:endCondLst>
                                            <p:cond evt="onStopAudio" delay="0">
                                              <p:tgtEl>
                                                <p:sldTgt/>
                                              </p:tgtEl>
                                            </p:cond>
                                          </p:endCondLst>
                                        </p:cTn>
                                        <p:tgtEl>
                                          <p:sndTgt r:embed="rId2" name="click.wav"/>
                                        </p:tgtEl>
                                      </p:cMediaNode>
                                    </p:audio>
                                  </p:subTnLst>
                                </p:cTn>
                              </p:par>
                            </p:childTnLst>
                          </p:cTn>
                        </p:par>
                        <p:par>
                          <p:cTn id="153" fill="hold" nodeType="afterGroup">
                            <p:stCondLst>
                              <p:cond delay="28000"/>
                            </p:stCondLst>
                            <p:childTnLst>
                              <p:par>
                                <p:cTn id="154" presetID="10" presetClass="entr" presetSubtype="0" fill="hold" grpId="0" nodeType="afterEffect">
                                  <p:stCondLst>
                                    <p:cond delay="0"/>
                                  </p:stCondLst>
                                  <p:childTnLst>
                                    <p:set>
                                      <p:cBhvr>
                                        <p:cTn id="155" dur="1" fill="hold">
                                          <p:stCondLst>
                                            <p:cond delay="0"/>
                                          </p:stCondLst>
                                        </p:cTn>
                                        <p:tgtEl>
                                          <p:spTgt spid="53329"/>
                                        </p:tgtEl>
                                        <p:attrNameLst>
                                          <p:attrName>style.visibility</p:attrName>
                                        </p:attrNameLst>
                                      </p:cBhvr>
                                      <p:to>
                                        <p:strVal val="visible"/>
                                      </p:to>
                                    </p:set>
                                    <p:animEffect transition="in" filter="fade">
                                      <p:cBhvr>
                                        <p:cTn id="156" dur="1000"/>
                                        <p:tgtEl>
                                          <p:spTgt spid="53329"/>
                                        </p:tgtEl>
                                      </p:cBhvr>
                                    </p:animEffect>
                                  </p:childTnLst>
                                  <p:subTnLst>
                                    <p:set>
                                      <p:cBhvr override="childStyle">
                                        <p:cTn dur="1" fill="hold" display="0" masterRel="sameClick" afterEffect="1">
                                          <p:stCondLst>
                                            <p:cond evt="end" delay="0">
                                              <p:tn val="154"/>
                                            </p:cond>
                                          </p:stCondLst>
                                        </p:cTn>
                                        <p:tgtEl>
                                          <p:spTgt spid="53329"/>
                                        </p:tgtEl>
                                        <p:attrNameLst>
                                          <p:attrName>style.visibility</p:attrName>
                                        </p:attrNameLst>
                                      </p:cBhvr>
                                      <p:to>
                                        <p:strVal val="hidden"/>
                                      </p:to>
                                    </p:set>
                                    <p:audio>
                                      <p:cMediaNode vol="100000">
                                        <p:cTn display="0" masterRel="sameClick">
                                          <p:stCondLst>
                                            <p:cond evt="begin" delay="0">
                                              <p:tn val="154"/>
                                            </p:cond>
                                          </p:stCondLst>
                                          <p:endCondLst>
                                            <p:cond evt="onStopAudio" delay="0">
                                              <p:tgtEl>
                                                <p:sldTgt/>
                                              </p:tgtEl>
                                            </p:cond>
                                          </p:endCondLst>
                                        </p:cTn>
                                        <p:tgtEl>
                                          <p:sndTgt r:embed="rId2" name="click.wav"/>
                                        </p:tgtEl>
                                      </p:cMediaNode>
                                    </p:audio>
                                  </p:subTnLst>
                                </p:cTn>
                              </p:par>
                            </p:childTnLst>
                          </p:cTn>
                        </p:par>
                        <p:par>
                          <p:cTn id="157" fill="hold" nodeType="afterGroup">
                            <p:stCondLst>
                              <p:cond delay="29000"/>
                            </p:stCondLst>
                            <p:childTnLst>
                              <p:par>
                                <p:cTn id="158" presetID="10" presetClass="entr" presetSubtype="0" fill="hold" grpId="0" nodeType="afterEffect">
                                  <p:stCondLst>
                                    <p:cond delay="0"/>
                                  </p:stCondLst>
                                  <p:childTnLst>
                                    <p:set>
                                      <p:cBhvr>
                                        <p:cTn id="159" dur="1" fill="hold">
                                          <p:stCondLst>
                                            <p:cond delay="0"/>
                                          </p:stCondLst>
                                        </p:cTn>
                                        <p:tgtEl>
                                          <p:spTgt spid="53330"/>
                                        </p:tgtEl>
                                        <p:attrNameLst>
                                          <p:attrName>style.visibility</p:attrName>
                                        </p:attrNameLst>
                                      </p:cBhvr>
                                      <p:to>
                                        <p:strVal val="visible"/>
                                      </p:to>
                                    </p:set>
                                    <p:animEffect transition="in" filter="fade">
                                      <p:cBhvr>
                                        <p:cTn id="160" dur="1000"/>
                                        <p:tgtEl>
                                          <p:spTgt spid="53330"/>
                                        </p:tgtEl>
                                      </p:cBhvr>
                                    </p:animEffect>
                                  </p:childTnLst>
                                  <p:subTnLst>
                                    <p:set>
                                      <p:cBhvr override="childStyle">
                                        <p:cTn dur="1" fill="hold" display="0" masterRel="sameClick" afterEffect="1">
                                          <p:stCondLst>
                                            <p:cond evt="end" delay="0">
                                              <p:tn val="158"/>
                                            </p:cond>
                                          </p:stCondLst>
                                        </p:cTn>
                                        <p:tgtEl>
                                          <p:spTgt spid="53330"/>
                                        </p:tgtEl>
                                        <p:attrNameLst>
                                          <p:attrName>style.visibility</p:attrName>
                                        </p:attrNameLst>
                                      </p:cBhvr>
                                      <p:to>
                                        <p:strVal val="hidden"/>
                                      </p:to>
                                    </p:set>
                                    <p:audio>
                                      <p:cMediaNode vol="100000">
                                        <p:cTn display="0" masterRel="sameClick">
                                          <p:stCondLst>
                                            <p:cond evt="begin" delay="0">
                                              <p:tn val="158"/>
                                            </p:cond>
                                          </p:stCondLst>
                                          <p:endCondLst>
                                            <p:cond evt="onStopAudio" delay="0">
                                              <p:tgtEl>
                                                <p:sldTgt/>
                                              </p:tgtEl>
                                            </p:cond>
                                          </p:endCondLst>
                                        </p:cTn>
                                        <p:tgtEl>
                                          <p:sndTgt r:embed="rId2" name="click.wav"/>
                                        </p:tgtEl>
                                      </p:cMediaNode>
                                    </p:audio>
                                  </p:subTnLst>
                                </p:cTn>
                              </p:par>
                            </p:childTnLst>
                          </p:cTn>
                        </p:par>
                        <p:par>
                          <p:cTn id="161" fill="hold" nodeType="afterGroup">
                            <p:stCondLst>
                              <p:cond delay="30000"/>
                            </p:stCondLst>
                            <p:childTnLst>
                              <p:par>
                                <p:cTn id="162" presetID="10" presetClass="entr" presetSubtype="0" fill="hold" grpId="0" nodeType="afterEffect">
                                  <p:stCondLst>
                                    <p:cond delay="0"/>
                                  </p:stCondLst>
                                  <p:childTnLst>
                                    <p:set>
                                      <p:cBhvr>
                                        <p:cTn id="163" dur="1" fill="hold">
                                          <p:stCondLst>
                                            <p:cond delay="0"/>
                                          </p:stCondLst>
                                        </p:cTn>
                                        <p:tgtEl>
                                          <p:spTgt spid="53331"/>
                                        </p:tgtEl>
                                        <p:attrNameLst>
                                          <p:attrName>style.visibility</p:attrName>
                                        </p:attrNameLst>
                                      </p:cBhvr>
                                      <p:to>
                                        <p:strVal val="visible"/>
                                      </p:to>
                                    </p:set>
                                    <p:animEffect transition="in" filter="fade">
                                      <p:cBhvr>
                                        <p:cTn id="164" dur="1000"/>
                                        <p:tgtEl>
                                          <p:spTgt spid="53331"/>
                                        </p:tgtEl>
                                      </p:cBhvr>
                                    </p:animEffect>
                                  </p:childTnLst>
                                  <p:subTnLst>
                                    <p:set>
                                      <p:cBhvr override="childStyle">
                                        <p:cTn dur="1" fill="hold" display="0" masterRel="sameClick" afterEffect="1">
                                          <p:stCondLst>
                                            <p:cond evt="end" delay="0">
                                              <p:tn val="162"/>
                                            </p:cond>
                                          </p:stCondLst>
                                        </p:cTn>
                                        <p:tgtEl>
                                          <p:spTgt spid="53331"/>
                                        </p:tgtEl>
                                        <p:attrNameLst>
                                          <p:attrName>style.visibility</p:attrName>
                                        </p:attrNameLst>
                                      </p:cBhvr>
                                      <p:to>
                                        <p:strVal val="hidden"/>
                                      </p:to>
                                    </p:set>
                                    <p:audio>
                                      <p:cMediaNode vol="100000">
                                        <p:cTn display="0" masterRel="sameClick">
                                          <p:stCondLst>
                                            <p:cond evt="begin" delay="0">
                                              <p:tn val="162"/>
                                            </p:cond>
                                          </p:stCondLst>
                                          <p:endCondLst>
                                            <p:cond evt="onStopAudio" delay="0">
                                              <p:tgtEl>
                                                <p:sldTgt/>
                                              </p:tgtEl>
                                            </p:cond>
                                          </p:endCondLst>
                                        </p:cTn>
                                        <p:tgtEl>
                                          <p:sndTgt r:embed="rId2" name="click.wav"/>
                                        </p:tgtEl>
                                      </p:cMediaNode>
                                    </p:audio>
                                  </p:subTnLst>
                                </p:cTn>
                              </p:par>
                            </p:childTnLst>
                          </p:cTn>
                        </p:par>
                        <p:par>
                          <p:cTn id="165" fill="hold" nodeType="afterGroup">
                            <p:stCondLst>
                              <p:cond delay="31000"/>
                            </p:stCondLst>
                            <p:childTnLst>
                              <p:par>
                                <p:cTn id="166" presetID="10" presetClass="entr" presetSubtype="0" fill="hold" grpId="0" nodeType="afterEffect">
                                  <p:stCondLst>
                                    <p:cond delay="0"/>
                                  </p:stCondLst>
                                  <p:childTnLst>
                                    <p:set>
                                      <p:cBhvr>
                                        <p:cTn id="167" dur="1" fill="hold">
                                          <p:stCondLst>
                                            <p:cond delay="0"/>
                                          </p:stCondLst>
                                        </p:cTn>
                                        <p:tgtEl>
                                          <p:spTgt spid="53332"/>
                                        </p:tgtEl>
                                        <p:attrNameLst>
                                          <p:attrName>style.visibility</p:attrName>
                                        </p:attrNameLst>
                                      </p:cBhvr>
                                      <p:to>
                                        <p:strVal val="visible"/>
                                      </p:to>
                                    </p:set>
                                    <p:animEffect transition="in" filter="fade">
                                      <p:cBhvr>
                                        <p:cTn id="168" dur="1000"/>
                                        <p:tgtEl>
                                          <p:spTgt spid="53332"/>
                                        </p:tgtEl>
                                      </p:cBhvr>
                                    </p:animEffect>
                                  </p:childTnLst>
                                  <p:subTnLst>
                                    <p:set>
                                      <p:cBhvr override="childStyle">
                                        <p:cTn dur="1" fill="hold" display="0" masterRel="sameClick" afterEffect="1">
                                          <p:stCondLst>
                                            <p:cond evt="end" delay="0">
                                              <p:tn val="166"/>
                                            </p:cond>
                                          </p:stCondLst>
                                        </p:cTn>
                                        <p:tgtEl>
                                          <p:spTgt spid="53332"/>
                                        </p:tgtEl>
                                        <p:attrNameLst>
                                          <p:attrName>style.visibility</p:attrName>
                                        </p:attrNameLst>
                                      </p:cBhvr>
                                      <p:to>
                                        <p:strVal val="hidden"/>
                                      </p:to>
                                    </p:set>
                                    <p:audio>
                                      <p:cMediaNode vol="100000">
                                        <p:cTn display="0" masterRel="sameClick">
                                          <p:stCondLst>
                                            <p:cond evt="begin" delay="0">
                                              <p:tn val="166"/>
                                            </p:cond>
                                          </p:stCondLst>
                                          <p:endCondLst>
                                            <p:cond evt="onStopAudio" delay="0">
                                              <p:tgtEl>
                                                <p:sldTgt/>
                                              </p:tgtEl>
                                            </p:cond>
                                          </p:endCondLst>
                                        </p:cTn>
                                        <p:tgtEl>
                                          <p:sndTgt r:embed="rId2" name="click.wav"/>
                                        </p:tgtEl>
                                      </p:cMediaNode>
                                    </p:audio>
                                  </p:subTnLst>
                                </p:cTn>
                              </p:par>
                            </p:childTnLst>
                          </p:cTn>
                        </p:par>
                        <p:par>
                          <p:cTn id="169" fill="hold" nodeType="afterGroup">
                            <p:stCondLst>
                              <p:cond delay="32000"/>
                            </p:stCondLst>
                            <p:childTnLst>
                              <p:par>
                                <p:cTn id="170" presetID="10" presetClass="entr" presetSubtype="0" fill="hold" grpId="0" nodeType="afterEffect">
                                  <p:stCondLst>
                                    <p:cond delay="0"/>
                                  </p:stCondLst>
                                  <p:childTnLst>
                                    <p:set>
                                      <p:cBhvr>
                                        <p:cTn id="171" dur="1" fill="hold">
                                          <p:stCondLst>
                                            <p:cond delay="0"/>
                                          </p:stCondLst>
                                        </p:cTn>
                                        <p:tgtEl>
                                          <p:spTgt spid="53333"/>
                                        </p:tgtEl>
                                        <p:attrNameLst>
                                          <p:attrName>style.visibility</p:attrName>
                                        </p:attrNameLst>
                                      </p:cBhvr>
                                      <p:to>
                                        <p:strVal val="visible"/>
                                      </p:to>
                                    </p:set>
                                    <p:animEffect transition="in" filter="fade">
                                      <p:cBhvr>
                                        <p:cTn id="172" dur="1000"/>
                                        <p:tgtEl>
                                          <p:spTgt spid="53333"/>
                                        </p:tgtEl>
                                      </p:cBhvr>
                                    </p:animEffect>
                                  </p:childTnLst>
                                  <p:subTnLst>
                                    <p:set>
                                      <p:cBhvr override="childStyle">
                                        <p:cTn dur="1" fill="hold" display="0" masterRel="sameClick" afterEffect="1">
                                          <p:stCondLst>
                                            <p:cond evt="end" delay="0">
                                              <p:tn val="170"/>
                                            </p:cond>
                                          </p:stCondLst>
                                        </p:cTn>
                                        <p:tgtEl>
                                          <p:spTgt spid="53333"/>
                                        </p:tgtEl>
                                        <p:attrNameLst>
                                          <p:attrName>style.visibility</p:attrName>
                                        </p:attrNameLst>
                                      </p:cBhvr>
                                      <p:to>
                                        <p:strVal val="hidden"/>
                                      </p:to>
                                    </p:set>
                                    <p:audio>
                                      <p:cMediaNode vol="100000">
                                        <p:cTn display="0" masterRel="sameClick">
                                          <p:stCondLst>
                                            <p:cond evt="begin" delay="0">
                                              <p:tn val="170"/>
                                            </p:cond>
                                          </p:stCondLst>
                                          <p:endCondLst>
                                            <p:cond evt="onStopAudio" delay="0">
                                              <p:tgtEl>
                                                <p:sldTgt/>
                                              </p:tgtEl>
                                            </p:cond>
                                          </p:endCondLst>
                                        </p:cTn>
                                        <p:tgtEl>
                                          <p:sndTgt r:embed="rId2" name="click.wav"/>
                                        </p:tgtEl>
                                      </p:cMediaNode>
                                    </p:audio>
                                  </p:subTnLst>
                                </p:cTn>
                              </p:par>
                            </p:childTnLst>
                          </p:cTn>
                        </p:par>
                        <p:par>
                          <p:cTn id="173" fill="hold" nodeType="afterGroup">
                            <p:stCondLst>
                              <p:cond delay="33000"/>
                            </p:stCondLst>
                            <p:childTnLst>
                              <p:par>
                                <p:cTn id="174" presetID="10" presetClass="entr" presetSubtype="0" fill="hold" grpId="0" nodeType="afterEffect">
                                  <p:stCondLst>
                                    <p:cond delay="0"/>
                                  </p:stCondLst>
                                  <p:childTnLst>
                                    <p:set>
                                      <p:cBhvr>
                                        <p:cTn id="175" dur="1" fill="hold">
                                          <p:stCondLst>
                                            <p:cond delay="0"/>
                                          </p:stCondLst>
                                        </p:cTn>
                                        <p:tgtEl>
                                          <p:spTgt spid="53334"/>
                                        </p:tgtEl>
                                        <p:attrNameLst>
                                          <p:attrName>style.visibility</p:attrName>
                                        </p:attrNameLst>
                                      </p:cBhvr>
                                      <p:to>
                                        <p:strVal val="visible"/>
                                      </p:to>
                                    </p:set>
                                    <p:animEffect transition="in" filter="fade">
                                      <p:cBhvr>
                                        <p:cTn id="176" dur="1000"/>
                                        <p:tgtEl>
                                          <p:spTgt spid="53334"/>
                                        </p:tgtEl>
                                      </p:cBhvr>
                                    </p:animEffect>
                                  </p:childTnLst>
                                  <p:subTnLst>
                                    <p:set>
                                      <p:cBhvr override="childStyle">
                                        <p:cTn dur="1" fill="hold" display="0" masterRel="sameClick" afterEffect="1">
                                          <p:stCondLst>
                                            <p:cond evt="end" delay="0">
                                              <p:tn val="174"/>
                                            </p:cond>
                                          </p:stCondLst>
                                        </p:cTn>
                                        <p:tgtEl>
                                          <p:spTgt spid="53334"/>
                                        </p:tgtEl>
                                        <p:attrNameLst>
                                          <p:attrName>style.visibility</p:attrName>
                                        </p:attrNameLst>
                                      </p:cBhvr>
                                      <p:to>
                                        <p:strVal val="hidden"/>
                                      </p:to>
                                    </p:set>
                                    <p:audio>
                                      <p:cMediaNode vol="100000">
                                        <p:cTn display="0" masterRel="sameClick">
                                          <p:stCondLst>
                                            <p:cond evt="begin" delay="0">
                                              <p:tn val="174"/>
                                            </p:cond>
                                          </p:stCondLst>
                                          <p:endCondLst>
                                            <p:cond evt="onStopAudio" delay="0">
                                              <p:tgtEl>
                                                <p:sldTgt/>
                                              </p:tgtEl>
                                            </p:cond>
                                          </p:endCondLst>
                                        </p:cTn>
                                        <p:tgtEl>
                                          <p:sndTgt r:embed="rId2" name="click.wav"/>
                                        </p:tgtEl>
                                      </p:cMediaNode>
                                    </p:audio>
                                  </p:subTnLst>
                                </p:cTn>
                              </p:par>
                            </p:childTnLst>
                          </p:cTn>
                        </p:par>
                        <p:par>
                          <p:cTn id="177" fill="hold" nodeType="afterGroup">
                            <p:stCondLst>
                              <p:cond delay="34000"/>
                            </p:stCondLst>
                            <p:childTnLst>
                              <p:par>
                                <p:cTn id="178" presetID="10" presetClass="entr" presetSubtype="0" fill="hold" grpId="0" nodeType="afterEffect">
                                  <p:stCondLst>
                                    <p:cond delay="0"/>
                                  </p:stCondLst>
                                  <p:childTnLst>
                                    <p:set>
                                      <p:cBhvr>
                                        <p:cTn id="179" dur="1" fill="hold">
                                          <p:stCondLst>
                                            <p:cond delay="0"/>
                                          </p:stCondLst>
                                        </p:cTn>
                                        <p:tgtEl>
                                          <p:spTgt spid="53335"/>
                                        </p:tgtEl>
                                        <p:attrNameLst>
                                          <p:attrName>style.visibility</p:attrName>
                                        </p:attrNameLst>
                                      </p:cBhvr>
                                      <p:to>
                                        <p:strVal val="visible"/>
                                      </p:to>
                                    </p:set>
                                    <p:animEffect transition="in" filter="fade">
                                      <p:cBhvr>
                                        <p:cTn id="180" dur="1000"/>
                                        <p:tgtEl>
                                          <p:spTgt spid="53335"/>
                                        </p:tgtEl>
                                      </p:cBhvr>
                                    </p:animEffect>
                                  </p:childTnLst>
                                  <p:subTnLst>
                                    <p:set>
                                      <p:cBhvr override="childStyle">
                                        <p:cTn dur="1" fill="hold" display="0" masterRel="sameClick" afterEffect="1">
                                          <p:stCondLst>
                                            <p:cond evt="end" delay="0">
                                              <p:tn val="178"/>
                                            </p:cond>
                                          </p:stCondLst>
                                        </p:cTn>
                                        <p:tgtEl>
                                          <p:spTgt spid="53335"/>
                                        </p:tgtEl>
                                        <p:attrNameLst>
                                          <p:attrName>style.visibility</p:attrName>
                                        </p:attrNameLst>
                                      </p:cBhvr>
                                      <p:to>
                                        <p:strVal val="hidden"/>
                                      </p:to>
                                    </p:set>
                                    <p:audio>
                                      <p:cMediaNode vol="100000">
                                        <p:cTn display="0" masterRel="sameClick">
                                          <p:stCondLst>
                                            <p:cond evt="begin" delay="0">
                                              <p:tn val="178"/>
                                            </p:cond>
                                          </p:stCondLst>
                                          <p:endCondLst>
                                            <p:cond evt="onStopAudio" delay="0">
                                              <p:tgtEl>
                                                <p:sldTgt/>
                                              </p:tgtEl>
                                            </p:cond>
                                          </p:endCondLst>
                                        </p:cTn>
                                        <p:tgtEl>
                                          <p:sndTgt r:embed="rId2" name="click.wav"/>
                                        </p:tgtEl>
                                      </p:cMediaNode>
                                    </p:audio>
                                  </p:subTnLst>
                                </p:cTn>
                              </p:par>
                            </p:childTnLst>
                          </p:cTn>
                        </p:par>
                        <p:par>
                          <p:cTn id="181" fill="hold" nodeType="afterGroup">
                            <p:stCondLst>
                              <p:cond delay="35000"/>
                            </p:stCondLst>
                            <p:childTnLst>
                              <p:par>
                                <p:cTn id="182" presetID="10" presetClass="entr" presetSubtype="0" fill="hold" grpId="0" nodeType="afterEffect">
                                  <p:stCondLst>
                                    <p:cond delay="0"/>
                                  </p:stCondLst>
                                  <p:childTnLst>
                                    <p:set>
                                      <p:cBhvr>
                                        <p:cTn id="183" dur="1" fill="hold">
                                          <p:stCondLst>
                                            <p:cond delay="0"/>
                                          </p:stCondLst>
                                        </p:cTn>
                                        <p:tgtEl>
                                          <p:spTgt spid="53336"/>
                                        </p:tgtEl>
                                        <p:attrNameLst>
                                          <p:attrName>style.visibility</p:attrName>
                                        </p:attrNameLst>
                                      </p:cBhvr>
                                      <p:to>
                                        <p:strVal val="visible"/>
                                      </p:to>
                                    </p:set>
                                    <p:animEffect transition="in" filter="fade">
                                      <p:cBhvr>
                                        <p:cTn id="184" dur="1000"/>
                                        <p:tgtEl>
                                          <p:spTgt spid="53336"/>
                                        </p:tgtEl>
                                      </p:cBhvr>
                                    </p:animEffect>
                                  </p:childTnLst>
                                  <p:subTnLst>
                                    <p:set>
                                      <p:cBhvr override="childStyle">
                                        <p:cTn dur="1" fill="hold" display="0" masterRel="sameClick" afterEffect="1">
                                          <p:stCondLst>
                                            <p:cond evt="end" delay="0">
                                              <p:tn val="182"/>
                                            </p:cond>
                                          </p:stCondLst>
                                        </p:cTn>
                                        <p:tgtEl>
                                          <p:spTgt spid="53336"/>
                                        </p:tgtEl>
                                        <p:attrNameLst>
                                          <p:attrName>style.visibility</p:attrName>
                                        </p:attrNameLst>
                                      </p:cBhvr>
                                      <p:to>
                                        <p:strVal val="hidden"/>
                                      </p:to>
                                    </p:set>
                                    <p:audio>
                                      <p:cMediaNode vol="100000">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5" fill="hold" nodeType="afterGroup">
                            <p:stCondLst>
                              <p:cond delay="36000"/>
                            </p:stCondLst>
                            <p:childTnLst>
                              <p:par>
                                <p:cTn id="186" presetID="10" presetClass="entr" presetSubtype="0" fill="hold" grpId="0" nodeType="afterEffect">
                                  <p:stCondLst>
                                    <p:cond delay="0"/>
                                  </p:stCondLst>
                                  <p:childTnLst>
                                    <p:set>
                                      <p:cBhvr>
                                        <p:cTn id="187" dur="1" fill="hold">
                                          <p:stCondLst>
                                            <p:cond delay="0"/>
                                          </p:stCondLst>
                                        </p:cTn>
                                        <p:tgtEl>
                                          <p:spTgt spid="53337"/>
                                        </p:tgtEl>
                                        <p:attrNameLst>
                                          <p:attrName>style.visibility</p:attrName>
                                        </p:attrNameLst>
                                      </p:cBhvr>
                                      <p:to>
                                        <p:strVal val="visible"/>
                                      </p:to>
                                    </p:set>
                                    <p:animEffect transition="in" filter="fade">
                                      <p:cBhvr>
                                        <p:cTn id="188" dur="1000"/>
                                        <p:tgtEl>
                                          <p:spTgt spid="53337"/>
                                        </p:tgtEl>
                                      </p:cBhvr>
                                    </p:animEffect>
                                  </p:childTnLst>
                                  <p:subTnLst>
                                    <p:set>
                                      <p:cBhvr override="childStyle">
                                        <p:cTn dur="1" fill="hold" display="0" masterRel="sameClick" afterEffect="1">
                                          <p:stCondLst>
                                            <p:cond evt="end" delay="0">
                                              <p:tn val="186"/>
                                            </p:cond>
                                          </p:stCondLst>
                                        </p:cTn>
                                        <p:tgtEl>
                                          <p:spTgt spid="53337"/>
                                        </p:tgtEl>
                                        <p:attrNameLst>
                                          <p:attrName>style.visibility</p:attrName>
                                        </p:attrNameLst>
                                      </p:cBhvr>
                                      <p:to>
                                        <p:strVal val="hidden"/>
                                      </p:to>
                                    </p:set>
                                    <p:audio>
                                      <p:cMediaNode vol="100000">
                                        <p:cTn display="0" masterRel="sameClick">
                                          <p:stCondLst>
                                            <p:cond evt="begin" delay="0">
                                              <p:tn val="186"/>
                                            </p:cond>
                                          </p:stCondLst>
                                          <p:endCondLst>
                                            <p:cond evt="onStopAudio" delay="0">
                                              <p:tgtEl>
                                                <p:sldTgt/>
                                              </p:tgtEl>
                                            </p:cond>
                                          </p:endCondLst>
                                        </p:cTn>
                                        <p:tgtEl>
                                          <p:sndTgt r:embed="rId2" name="click.wav"/>
                                        </p:tgtEl>
                                      </p:cMediaNode>
                                    </p:audio>
                                  </p:subTnLst>
                                </p:cTn>
                              </p:par>
                            </p:childTnLst>
                          </p:cTn>
                        </p:par>
                        <p:par>
                          <p:cTn id="189" fill="hold" nodeType="afterGroup">
                            <p:stCondLst>
                              <p:cond delay="37000"/>
                            </p:stCondLst>
                            <p:childTnLst>
                              <p:par>
                                <p:cTn id="190" presetID="10" presetClass="entr" presetSubtype="0" fill="hold" grpId="0" nodeType="afterEffect">
                                  <p:stCondLst>
                                    <p:cond delay="0"/>
                                  </p:stCondLst>
                                  <p:childTnLst>
                                    <p:set>
                                      <p:cBhvr>
                                        <p:cTn id="191" dur="1" fill="hold">
                                          <p:stCondLst>
                                            <p:cond delay="0"/>
                                          </p:stCondLst>
                                        </p:cTn>
                                        <p:tgtEl>
                                          <p:spTgt spid="53338"/>
                                        </p:tgtEl>
                                        <p:attrNameLst>
                                          <p:attrName>style.visibility</p:attrName>
                                        </p:attrNameLst>
                                      </p:cBhvr>
                                      <p:to>
                                        <p:strVal val="visible"/>
                                      </p:to>
                                    </p:set>
                                    <p:animEffect transition="in" filter="fade">
                                      <p:cBhvr>
                                        <p:cTn id="192" dur="1000"/>
                                        <p:tgtEl>
                                          <p:spTgt spid="53338"/>
                                        </p:tgtEl>
                                      </p:cBhvr>
                                    </p:animEffect>
                                  </p:childTnLst>
                                  <p:subTnLst>
                                    <p:set>
                                      <p:cBhvr override="childStyle">
                                        <p:cTn dur="1" fill="hold" display="0" masterRel="sameClick" afterEffect="1">
                                          <p:stCondLst>
                                            <p:cond evt="end" delay="0">
                                              <p:tn val="190"/>
                                            </p:cond>
                                          </p:stCondLst>
                                        </p:cTn>
                                        <p:tgtEl>
                                          <p:spTgt spid="53338"/>
                                        </p:tgtEl>
                                        <p:attrNameLst>
                                          <p:attrName>style.visibility</p:attrName>
                                        </p:attrNameLst>
                                      </p:cBhvr>
                                      <p:to>
                                        <p:strVal val="hidden"/>
                                      </p:to>
                                    </p:set>
                                    <p:audio>
                                      <p:cMediaNode vol="100000">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par>
                          <p:cTn id="193" fill="hold" nodeType="afterGroup">
                            <p:stCondLst>
                              <p:cond delay="38000"/>
                            </p:stCondLst>
                            <p:childTnLst>
                              <p:par>
                                <p:cTn id="194" presetID="10" presetClass="entr" presetSubtype="0" fill="hold" grpId="0" nodeType="afterEffect">
                                  <p:stCondLst>
                                    <p:cond delay="0"/>
                                  </p:stCondLst>
                                  <p:childTnLst>
                                    <p:set>
                                      <p:cBhvr>
                                        <p:cTn id="195" dur="1" fill="hold">
                                          <p:stCondLst>
                                            <p:cond delay="0"/>
                                          </p:stCondLst>
                                        </p:cTn>
                                        <p:tgtEl>
                                          <p:spTgt spid="53339"/>
                                        </p:tgtEl>
                                        <p:attrNameLst>
                                          <p:attrName>style.visibility</p:attrName>
                                        </p:attrNameLst>
                                      </p:cBhvr>
                                      <p:to>
                                        <p:strVal val="visible"/>
                                      </p:to>
                                    </p:set>
                                    <p:animEffect transition="in" filter="fade">
                                      <p:cBhvr>
                                        <p:cTn id="196" dur="1000"/>
                                        <p:tgtEl>
                                          <p:spTgt spid="53339"/>
                                        </p:tgtEl>
                                      </p:cBhvr>
                                    </p:animEffect>
                                  </p:childTnLst>
                                  <p:subTnLst>
                                    <p:set>
                                      <p:cBhvr override="childStyle">
                                        <p:cTn dur="1" fill="hold" display="0" masterRel="sameClick" afterEffect="1">
                                          <p:stCondLst>
                                            <p:cond evt="end" delay="0">
                                              <p:tn val="194"/>
                                            </p:cond>
                                          </p:stCondLst>
                                        </p:cTn>
                                        <p:tgtEl>
                                          <p:spTgt spid="53339"/>
                                        </p:tgtEl>
                                        <p:attrNameLst>
                                          <p:attrName>style.visibility</p:attrName>
                                        </p:attrNameLst>
                                      </p:cBhvr>
                                      <p:to>
                                        <p:strVal val="hidden"/>
                                      </p:to>
                                    </p:set>
                                    <p:audio>
                                      <p:cMediaNode vol="100000">
                                        <p:cTn display="0" masterRel="sameClick">
                                          <p:stCondLst>
                                            <p:cond evt="begin" delay="0">
                                              <p:tn val="194"/>
                                            </p:cond>
                                          </p:stCondLst>
                                          <p:endCondLst>
                                            <p:cond evt="onStopAudio" delay="0">
                                              <p:tgtEl>
                                                <p:sldTgt/>
                                              </p:tgtEl>
                                            </p:cond>
                                          </p:endCondLst>
                                        </p:cTn>
                                        <p:tgtEl>
                                          <p:sndTgt r:embed="rId2" name="click.wav"/>
                                        </p:tgtEl>
                                      </p:cMediaNode>
                                    </p:audio>
                                  </p:subTnLst>
                                </p:cTn>
                              </p:par>
                            </p:childTnLst>
                          </p:cTn>
                        </p:par>
                        <p:par>
                          <p:cTn id="197" fill="hold" nodeType="afterGroup">
                            <p:stCondLst>
                              <p:cond delay="39000"/>
                            </p:stCondLst>
                            <p:childTnLst>
                              <p:par>
                                <p:cTn id="198" presetID="10" presetClass="entr" presetSubtype="0" fill="hold" grpId="0" nodeType="afterEffect">
                                  <p:stCondLst>
                                    <p:cond delay="0"/>
                                  </p:stCondLst>
                                  <p:childTnLst>
                                    <p:set>
                                      <p:cBhvr>
                                        <p:cTn id="199" dur="1" fill="hold">
                                          <p:stCondLst>
                                            <p:cond delay="0"/>
                                          </p:stCondLst>
                                        </p:cTn>
                                        <p:tgtEl>
                                          <p:spTgt spid="53340"/>
                                        </p:tgtEl>
                                        <p:attrNameLst>
                                          <p:attrName>style.visibility</p:attrName>
                                        </p:attrNameLst>
                                      </p:cBhvr>
                                      <p:to>
                                        <p:strVal val="visible"/>
                                      </p:to>
                                    </p:set>
                                    <p:animEffect transition="in" filter="fade">
                                      <p:cBhvr>
                                        <p:cTn id="200" dur="1000"/>
                                        <p:tgtEl>
                                          <p:spTgt spid="53340"/>
                                        </p:tgtEl>
                                      </p:cBhvr>
                                    </p:animEffect>
                                  </p:childTnLst>
                                  <p:subTnLst>
                                    <p:set>
                                      <p:cBhvr override="childStyle">
                                        <p:cTn dur="1" fill="hold" display="0" masterRel="sameClick" afterEffect="1">
                                          <p:stCondLst>
                                            <p:cond evt="end" delay="0">
                                              <p:tn val="198"/>
                                            </p:cond>
                                          </p:stCondLst>
                                        </p:cTn>
                                        <p:tgtEl>
                                          <p:spTgt spid="53340"/>
                                        </p:tgtEl>
                                        <p:attrNameLst>
                                          <p:attrName>style.visibility</p:attrName>
                                        </p:attrNameLst>
                                      </p:cBhvr>
                                      <p:to>
                                        <p:strVal val="hidden"/>
                                      </p:to>
                                    </p:set>
                                    <p:audio>
                                      <p:cMediaNode vol="100000">
                                        <p:cTn display="0" masterRel="sameClick">
                                          <p:stCondLst>
                                            <p:cond evt="begin" delay="0">
                                              <p:tn val="198"/>
                                            </p:cond>
                                          </p:stCondLst>
                                          <p:endCondLst>
                                            <p:cond evt="onStopAudio" delay="0">
                                              <p:tgtEl>
                                                <p:sldTgt/>
                                              </p:tgtEl>
                                            </p:cond>
                                          </p:endCondLst>
                                        </p:cTn>
                                        <p:tgtEl>
                                          <p:sndTgt r:embed="rId2" name="click.wav"/>
                                        </p:tgtEl>
                                      </p:cMediaNode>
                                    </p:audio>
                                  </p:subTnLst>
                                </p:cTn>
                              </p:par>
                            </p:childTnLst>
                          </p:cTn>
                        </p:par>
                        <p:par>
                          <p:cTn id="201" fill="hold" nodeType="afterGroup">
                            <p:stCondLst>
                              <p:cond delay="40000"/>
                            </p:stCondLst>
                            <p:childTnLst>
                              <p:par>
                                <p:cTn id="202" presetID="10" presetClass="entr" presetSubtype="0" fill="hold" grpId="0" nodeType="afterEffect">
                                  <p:stCondLst>
                                    <p:cond delay="0"/>
                                  </p:stCondLst>
                                  <p:childTnLst>
                                    <p:set>
                                      <p:cBhvr>
                                        <p:cTn id="203" dur="1" fill="hold">
                                          <p:stCondLst>
                                            <p:cond delay="0"/>
                                          </p:stCondLst>
                                        </p:cTn>
                                        <p:tgtEl>
                                          <p:spTgt spid="53341"/>
                                        </p:tgtEl>
                                        <p:attrNameLst>
                                          <p:attrName>style.visibility</p:attrName>
                                        </p:attrNameLst>
                                      </p:cBhvr>
                                      <p:to>
                                        <p:strVal val="visible"/>
                                      </p:to>
                                    </p:set>
                                    <p:animEffect transition="in" filter="fade">
                                      <p:cBhvr>
                                        <p:cTn id="204" dur="1000"/>
                                        <p:tgtEl>
                                          <p:spTgt spid="53341"/>
                                        </p:tgtEl>
                                      </p:cBhvr>
                                    </p:animEffect>
                                  </p:childTnLst>
                                  <p:subTnLst>
                                    <p:set>
                                      <p:cBhvr override="childStyle">
                                        <p:cTn dur="1" fill="hold" display="0" masterRel="sameClick" afterEffect="1">
                                          <p:stCondLst>
                                            <p:cond evt="end" delay="0">
                                              <p:tn val="202"/>
                                            </p:cond>
                                          </p:stCondLst>
                                        </p:cTn>
                                        <p:tgtEl>
                                          <p:spTgt spid="53341"/>
                                        </p:tgtEl>
                                        <p:attrNameLst>
                                          <p:attrName>style.visibility</p:attrName>
                                        </p:attrNameLst>
                                      </p:cBhvr>
                                      <p:to>
                                        <p:strVal val="hidden"/>
                                      </p:to>
                                    </p:set>
                                    <p:audio>
                                      <p:cMediaNode vol="100000">
                                        <p:cTn display="0" masterRel="sameClick">
                                          <p:stCondLst>
                                            <p:cond evt="begin" delay="0">
                                              <p:tn val="202"/>
                                            </p:cond>
                                          </p:stCondLst>
                                          <p:endCondLst>
                                            <p:cond evt="onStopAudio" delay="0">
                                              <p:tgtEl>
                                                <p:sldTgt/>
                                              </p:tgtEl>
                                            </p:cond>
                                          </p:endCondLst>
                                        </p:cTn>
                                        <p:tgtEl>
                                          <p:sndTgt r:embed="rId2" name="click.wav"/>
                                        </p:tgtEl>
                                      </p:cMediaNode>
                                    </p:audio>
                                  </p:subTnLst>
                                </p:cTn>
                              </p:par>
                            </p:childTnLst>
                          </p:cTn>
                        </p:par>
                        <p:par>
                          <p:cTn id="205" fill="hold" nodeType="afterGroup">
                            <p:stCondLst>
                              <p:cond delay="41000"/>
                            </p:stCondLst>
                            <p:childTnLst>
                              <p:par>
                                <p:cTn id="206" presetID="10" presetClass="entr" presetSubtype="0" fill="hold" grpId="0" nodeType="afterEffect">
                                  <p:stCondLst>
                                    <p:cond delay="0"/>
                                  </p:stCondLst>
                                  <p:childTnLst>
                                    <p:set>
                                      <p:cBhvr>
                                        <p:cTn id="207" dur="1" fill="hold">
                                          <p:stCondLst>
                                            <p:cond delay="0"/>
                                          </p:stCondLst>
                                        </p:cTn>
                                        <p:tgtEl>
                                          <p:spTgt spid="53342"/>
                                        </p:tgtEl>
                                        <p:attrNameLst>
                                          <p:attrName>style.visibility</p:attrName>
                                        </p:attrNameLst>
                                      </p:cBhvr>
                                      <p:to>
                                        <p:strVal val="visible"/>
                                      </p:to>
                                    </p:set>
                                    <p:animEffect transition="in" filter="fade">
                                      <p:cBhvr>
                                        <p:cTn id="208" dur="1000"/>
                                        <p:tgtEl>
                                          <p:spTgt spid="53342"/>
                                        </p:tgtEl>
                                      </p:cBhvr>
                                    </p:animEffect>
                                  </p:childTnLst>
                                  <p:subTnLst>
                                    <p:set>
                                      <p:cBhvr override="childStyle">
                                        <p:cTn dur="1" fill="hold" display="0" masterRel="sameClick" afterEffect="1">
                                          <p:stCondLst>
                                            <p:cond evt="end" delay="0">
                                              <p:tn val="206"/>
                                            </p:cond>
                                          </p:stCondLst>
                                        </p:cTn>
                                        <p:tgtEl>
                                          <p:spTgt spid="53342"/>
                                        </p:tgtEl>
                                        <p:attrNameLst>
                                          <p:attrName>style.visibility</p:attrName>
                                        </p:attrNameLst>
                                      </p:cBhvr>
                                      <p:to>
                                        <p:strVal val="hidden"/>
                                      </p:to>
                                    </p:set>
                                    <p:audio>
                                      <p:cMediaNode vol="100000">
                                        <p:cTn display="0" masterRel="sameClick">
                                          <p:stCondLst>
                                            <p:cond evt="begin" delay="0">
                                              <p:tn val="206"/>
                                            </p:cond>
                                          </p:stCondLst>
                                          <p:endCondLst>
                                            <p:cond evt="onStopAudio" delay="0">
                                              <p:tgtEl>
                                                <p:sldTgt/>
                                              </p:tgtEl>
                                            </p:cond>
                                          </p:endCondLst>
                                        </p:cTn>
                                        <p:tgtEl>
                                          <p:sndTgt r:embed="rId2" name="click.wav"/>
                                        </p:tgtEl>
                                      </p:cMediaNode>
                                    </p:audio>
                                  </p:subTnLst>
                                </p:cTn>
                              </p:par>
                            </p:childTnLst>
                          </p:cTn>
                        </p:par>
                        <p:par>
                          <p:cTn id="209" fill="hold" nodeType="afterGroup">
                            <p:stCondLst>
                              <p:cond delay="42000"/>
                            </p:stCondLst>
                            <p:childTnLst>
                              <p:par>
                                <p:cTn id="210" presetID="10" presetClass="entr" presetSubtype="0" fill="hold" grpId="0" nodeType="afterEffect">
                                  <p:stCondLst>
                                    <p:cond delay="0"/>
                                  </p:stCondLst>
                                  <p:childTnLst>
                                    <p:set>
                                      <p:cBhvr>
                                        <p:cTn id="211" dur="1" fill="hold">
                                          <p:stCondLst>
                                            <p:cond delay="0"/>
                                          </p:stCondLst>
                                        </p:cTn>
                                        <p:tgtEl>
                                          <p:spTgt spid="53343"/>
                                        </p:tgtEl>
                                        <p:attrNameLst>
                                          <p:attrName>style.visibility</p:attrName>
                                        </p:attrNameLst>
                                      </p:cBhvr>
                                      <p:to>
                                        <p:strVal val="visible"/>
                                      </p:to>
                                    </p:set>
                                    <p:animEffect transition="in" filter="fade">
                                      <p:cBhvr>
                                        <p:cTn id="212" dur="1000"/>
                                        <p:tgtEl>
                                          <p:spTgt spid="53343"/>
                                        </p:tgtEl>
                                      </p:cBhvr>
                                    </p:animEffect>
                                  </p:childTnLst>
                                  <p:subTnLst>
                                    <p:set>
                                      <p:cBhvr override="childStyle">
                                        <p:cTn dur="1" fill="hold" display="0" masterRel="sameClick" afterEffect="1">
                                          <p:stCondLst>
                                            <p:cond evt="end" delay="0">
                                              <p:tn val="210"/>
                                            </p:cond>
                                          </p:stCondLst>
                                        </p:cTn>
                                        <p:tgtEl>
                                          <p:spTgt spid="53343"/>
                                        </p:tgtEl>
                                        <p:attrNameLst>
                                          <p:attrName>style.visibility</p:attrName>
                                        </p:attrNameLst>
                                      </p:cBhvr>
                                      <p:to>
                                        <p:strVal val="hidden"/>
                                      </p:to>
                                    </p:set>
                                    <p:audio>
                                      <p:cMediaNode vol="100000">
                                        <p:cTn display="0" masterRel="sameClick">
                                          <p:stCondLst>
                                            <p:cond evt="begin" delay="0">
                                              <p:tn val="210"/>
                                            </p:cond>
                                          </p:stCondLst>
                                          <p:endCondLst>
                                            <p:cond evt="onStopAudio" delay="0">
                                              <p:tgtEl>
                                                <p:sldTgt/>
                                              </p:tgtEl>
                                            </p:cond>
                                          </p:endCondLst>
                                        </p:cTn>
                                        <p:tgtEl>
                                          <p:sndTgt r:embed="rId2" name="click.wav"/>
                                        </p:tgtEl>
                                      </p:cMediaNode>
                                    </p:audio>
                                  </p:subTnLst>
                                </p:cTn>
                              </p:par>
                            </p:childTnLst>
                          </p:cTn>
                        </p:par>
                        <p:par>
                          <p:cTn id="213" fill="hold" nodeType="afterGroup">
                            <p:stCondLst>
                              <p:cond delay="43000"/>
                            </p:stCondLst>
                            <p:childTnLst>
                              <p:par>
                                <p:cTn id="214" presetID="10" presetClass="entr" presetSubtype="0" fill="hold" grpId="0" nodeType="afterEffect">
                                  <p:stCondLst>
                                    <p:cond delay="0"/>
                                  </p:stCondLst>
                                  <p:childTnLst>
                                    <p:set>
                                      <p:cBhvr>
                                        <p:cTn id="215" dur="1" fill="hold">
                                          <p:stCondLst>
                                            <p:cond delay="0"/>
                                          </p:stCondLst>
                                        </p:cTn>
                                        <p:tgtEl>
                                          <p:spTgt spid="53344"/>
                                        </p:tgtEl>
                                        <p:attrNameLst>
                                          <p:attrName>style.visibility</p:attrName>
                                        </p:attrNameLst>
                                      </p:cBhvr>
                                      <p:to>
                                        <p:strVal val="visible"/>
                                      </p:to>
                                    </p:set>
                                    <p:animEffect transition="in" filter="fade">
                                      <p:cBhvr>
                                        <p:cTn id="216" dur="1000"/>
                                        <p:tgtEl>
                                          <p:spTgt spid="53344"/>
                                        </p:tgtEl>
                                      </p:cBhvr>
                                    </p:animEffect>
                                  </p:childTnLst>
                                  <p:subTnLst>
                                    <p:set>
                                      <p:cBhvr override="childStyle">
                                        <p:cTn dur="1" fill="hold" display="0" masterRel="sameClick" afterEffect="1">
                                          <p:stCondLst>
                                            <p:cond evt="end" delay="0">
                                              <p:tn val="214"/>
                                            </p:cond>
                                          </p:stCondLst>
                                        </p:cTn>
                                        <p:tgtEl>
                                          <p:spTgt spid="53344"/>
                                        </p:tgtEl>
                                        <p:attrNameLst>
                                          <p:attrName>style.visibility</p:attrName>
                                        </p:attrNameLst>
                                      </p:cBhvr>
                                      <p:to>
                                        <p:strVal val="hidden"/>
                                      </p:to>
                                    </p:set>
                                    <p:audio>
                                      <p:cMediaNode vol="100000">
                                        <p:cTn display="0" masterRel="sameClick">
                                          <p:stCondLst>
                                            <p:cond evt="begin" delay="0">
                                              <p:tn val="214"/>
                                            </p:cond>
                                          </p:stCondLst>
                                          <p:endCondLst>
                                            <p:cond evt="onStopAudio" delay="0">
                                              <p:tgtEl>
                                                <p:sldTgt/>
                                              </p:tgtEl>
                                            </p:cond>
                                          </p:endCondLst>
                                        </p:cTn>
                                        <p:tgtEl>
                                          <p:sndTgt r:embed="rId2" name="click.wav"/>
                                        </p:tgtEl>
                                      </p:cMediaNode>
                                    </p:audio>
                                  </p:subTnLst>
                                </p:cTn>
                              </p:par>
                            </p:childTnLst>
                          </p:cTn>
                        </p:par>
                        <p:par>
                          <p:cTn id="217" fill="hold" nodeType="afterGroup">
                            <p:stCondLst>
                              <p:cond delay="44000"/>
                            </p:stCondLst>
                            <p:childTnLst>
                              <p:par>
                                <p:cTn id="218" presetID="10" presetClass="entr" presetSubtype="0" fill="hold" grpId="0" nodeType="afterEffect">
                                  <p:stCondLst>
                                    <p:cond delay="0"/>
                                  </p:stCondLst>
                                  <p:childTnLst>
                                    <p:set>
                                      <p:cBhvr>
                                        <p:cTn id="219" dur="1" fill="hold">
                                          <p:stCondLst>
                                            <p:cond delay="0"/>
                                          </p:stCondLst>
                                        </p:cTn>
                                        <p:tgtEl>
                                          <p:spTgt spid="53345"/>
                                        </p:tgtEl>
                                        <p:attrNameLst>
                                          <p:attrName>style.visibility</p:attrName>
                                        </p:attrNameLst>
                                      </p:cBhvr>
                                      <p:to>
                                        <p:strVal val="visible"/>
                                      </p:to>
                                    </p:set>
                                    <p:animEffect transition="in" filter="fade">
                                      <p:cBhvr>
                                        <p:cTn id="220" dur="1000"/>
                                        <p:tgtEl>
                                          <p:spTgt spid="53345"/>
                                        </p:tgtEl>
                                      </p:cBhvr>
                                    </p:animEffect>
                                  </p:childTnLst>
                                  <p:subTnLst>
                                    <p:set>
                                      <p:cBhvr override="childStyle">
                                        <p:cTn dur="1" fill="hold" display="0" masterRel="sameClick" afterEffect="1">
                                          <p:stCondLst>
                                            <p:cond evt="end" delay="0">
                                              <p:tn val="218"/>
                                            </p:cond>
                                          </p:stCondLst>
                                        </p:cTn>
                                        <p:tgtEl>
                                          <p:spTgt spid="53345"/>
                                        </p:tgtEl>
                                        <p:attrNameLst>
                                          <p:attrName>style.visibility</p:attrName>
                                        </p:attrNameLst>
                                      </p:cBhvr>
                                      <p:to>
                                        <p:strVal val="hidden"/>
                                      </p:to>
                                    </p:set>
                                    <p:audio>
                                      <p:cMediaNode vol="100000">
                                        <p:cTn display="0" masterRel="sameClick">
                                          <p:stCondLst>
                                            <p:cond evt="begin" delay="0">
                                              <p:tn val="218"/>
                                            </p:cond>
                                          </p:stCondLst>
                                          <p:endCondLst>
                                            <p:cond evt="onStopAudio" delay="0">
                                              <p:tgtEl>
                                                <p:sldTgt/>
                                              </p:tgtEl>
                                            </p:cond>
                                          </p:endCondLst>
                                        </p:cTn>
                                        <p:tgtEl>
                                          <p:sndTgt r:embed="rId2" name="click.wav"/>
                                        </p:tgtEl>
                                      </p:cMediaNode>
                                    </p:audio>
                                  </p:subTnLst>
                                </p:cTn>
                              </p:par>
                            </p:childTnLst>
                          </p:cTn>
                        </p:par>
                        <p:par>
                          <p:cTn id="221" fill="hold" nodeType="afterGroup">
                            <p:stCondLst>
                              <p:cond delay="45000"/>
                            </p:stCondLst>
                            <p:childTnLst>
                              <p:par>
                                <p:cTn id="222" presetID="10" presetClass="entr" presetSubtype="0" fill="hold" grpId="0" nodeType="afterEffect">
                                  <p:stCondLst>
                                    <p:cond delay="0"/>
                                  </p:stCondLst>
                                  <p:childTnLst>
                                    <p:set>
                                      <p:cBhvr>
                                        <p:cTn id="223" dur="1" fill="hold">
                                          <p:stCondLst>
                                            <p:cond delay="0"/>
                                          </p:stCondLst>
                                        </p:cTn>
                                        <p:tgtEl>
                                          <p:spTgt spid="53346"/>
                                        </p:tgtEl>
                                        <p:attrNameLst>
                                          <p:attrName>style.visibility</p:attrName>
                                        </p:attrNameLst>
                                      </p:cBhvr>
                                      <p:to>
                                        <p:strVal val="visible"/>
                                      </p:to>
                                    </p:set>
                                    <p:animEffect transition="in" filter="fade">
                                      <p:cBhvr>
                                        <p:cTn id="224" dur="1000"/>
                                        <p:tgtEl>
                                          <p:spTgt spid="53346"/>
                                        </p:tgtEl>
                                      </p:cBhvr>
                                    </p:animEffect>
                                  </p:childTnLst>
                                  <p:subTnLst>
                                    <p:set>
                                      <p:cBhvr override="childStyle">
                                        <p:cTn dur="1" fill="hold" display="0" masterRel="sameClick" afterEffect="1">
                                          <p:stCondLst>
                                            <p:cond evt="end" delay="0">
                                              <p:tn val="222"/>
                                            </p:cond>
                                          </p:stCondLst>
                                        </p:cTn>
                                        <p:tgtEl>
                                          <p:spTgt spid="53346"/>
                                        </p:tgtEl>
                                        <p:attrNameLst>
                                          <p:attrName>style.visibility</p:attrName>
                                        </p:attrNameLst>
                                      </p:cBhvr>
                                      <p:to>
                                        <p:strVal val="hidden"/>
                                      </p:to>
                                    </p:set>
                                    <p:audio>
                                      <p:cMediaNode vol="100000">
                                        <p:cTn display="0" masterRel="sameClick">
                                          <p:stCondLst>
                                            <p:cond evt="begin" delay="0">
                                              <p:tn val="222"/>
                                            </p:cond>
                                          </p:stCondLst>
                                          <p:endCondLst>
                                            <p:cond evt="onStopAudio" delay="0">
                                              <p:tgtEl>
                                                <p:sldTgt/>
                                              </p:tgtEl>
                                            </p:cond>
                                          </p:endCondLst>
                                        </p:cTn>
                                        <p:tgtEl>
                                          <p:sndTgt r:embed="rId2" name="click.wav"/>
                                        </p:tgtEl>
                                      </p:cMediaNode>
                                    </p:audio>
                                  </p:subTnLst>
                                </p:cTn>
                              </p:par>
                            </p:childTnLst>
                          </p:cTn>
                        </p:par>
                        <p:par>
                          <p:cTn id="225" fill="hold" nodeType="afterGroup">
                            <p:stCondLst>
                              <p:cond delay="46000"/>
                            </p:stCondLst>
                            <p:childTnLst>
                              <p:par>
                                <p:cTn id="226" presetID="10" presetClass="entr" presetSubtype="0" fill="hold" grpId="0" nodeType="afterEffect">
                                  <p:stCondLst>
                                    <p:cond delay="0"/>
                                  </p:stCondLst>
                                  <p:childTnLst>
                                    <p:set>
                                      <p:cBhvr>
                                        <p:cTn id="227" dur="1" fill="hold">
                                          <p:stCondLst>
                                            <p:cond delay="0"/>
                                          </p:stCondLst>
                                        </p:cTn>
                                        <p:tgtEl>
                                          <p:spTgt spid="53347"/>
                                        </p:tgtEl>
                                        <p:attrNameLst>
                                          <p:attrName>style.visibility</p:attrName>
                                        </p:attrNameLst>
                                      </p:cBhvr>
                                      <p:to>
                                        <p:strVal val="visible"/>
                                      </p:to>
                                    </p:set>
                                    <p:animEffect transition="in" filter="fade">
                                      <p:cBhvr>
                                        <p:cTn id="228" dur="1000"/>
                                        <p:tgtEl>
                                          <p:spTgt spid="53347"/>
                                        </p:tgtEl>
                                      </p:cBhvr>
                                    </p:animEffect>
                                  </p:childTnLst>
                                  <p:subTnLst>
                                    <p:set>
                                      <p:cBhvr override="childStyle">
                                        <p:cTn dur="1" fill="hold" display="0" masterRel="sameClick" afterEffect="1">
                                          <p:stCondLst>
                                            <p:cond evt="end" delay="0">
                                              <p:tn val="226"/>
                                            </p:cond>
                                          </p:stCondLst>
                                        </p:cTn>
                                        <p:tgtEl>
                                          <p:spTgt spid="53347"/>
                                        </p:tgtEl>
                                        <p:attrNameLst>
                                          <p:attrName>style.visibility</p:attrName>
                                        </p:attrNameLst>
                                      </p:cBhvr>
                                      <p:to>
                                        <p:strVal val="hidden"/>
                                      </p:to>
                                    </p:set>
                                    <p:audio>
                                      <p:cMediaNode vol="100000">
                                        <p:cTn display="0" masterRel="sameClick">
                                          <p:stCondLst>
                                            <p:cond evt="begin" delay="0">
                                              <p:tn val="226"/>
                                            </p:cond>
                                          </p:stCondLst>
                                          <p:endCondLst>
                                            <p:cond evt="onStopAudio" delay="0">
                                              <p:tgtEl>
                                                <p:sldTgt/>
                                              </p:tgtEl>
                                            </p:cond>
                                          </p:endCondLst>
                                        </p:cTn>
                                        <p:tgtEl>
                                          <p:sndTgt r:embed="rId2" name="click.wav"/>
                                        </p:tgtEl>
                                      </p:cMediaNode>
                                    </p:audio>
                                  </p:subTnLst>
                                </p:cTn>
                              </p:par>
                            </p:childTnLst>
                          </p:cTn>
                        </p:par>
                        <p:par>
                          <p:cTn id="229" fill="hold" nodeType="afterGroup">
                            <p:stCondLst>
                              <p:cond delay="47000"/>
                            </p:stCondLst>
                            <p:childTnLst>
                              <p:par>
                                <p:cTn id="230" presetID="10" presetClass="entr" presetSubtype="0" fill="hold" grpId="0" nodeType="afterEffect">
                                  <p:stCondLst>
                                    <p:cond delay="0"/>
                                  </p:stCondLst>
                                  <p:childTnLst>
                                    <p:set>
                                      <p:cBhvr>
                                        <p:cTn id="231" dur="1" fill="hold">
                                          <p:stCondLst>
                                            <p:cond delay="0"/>
                                          </p:stCondLst>
                                        </p:cTn>
                                        <p:tgtEl>
                                          <p:spTgt spid="53348"/>
                                        </p:tgtEl>
                                        <p:attrNameLst>
                                          <p:attrName>style.visibility</p:attrName>
                                        </p:attrNameLst>
                                      </p:cBhvr>
                                      <p:to>
                                        <p:strVal val="visible"/>
                                      </p:to>
                                    </p:set>
                                    <p:animEffect transition="in" filter="fade">
                                      <p:cBhvr>
                                        <p:cTn id="232" dur="1000"/>
                                        <p:tgtEl>
                                          <p:spTgt spid="53348"/>
                                        </p:tgtEl>
                                      </p:cBhvr>
                                    </p:animEffect>
                                  </p:childTnLst>
                                  <p:subTnLst>
                                    <p:set>
                                      <p:cBhvr override="childStyle">
                                        <p:cTn dur="1" fill="hold" display="0" masterRel="sameClick" afterEffect="1">
                                          <p:stCondLst>
                                            <p:cond evt="end" delay="0">
                                              <p:tn val="230"/>
                                            </p:cond>
                                          </p:stCondLst>
                                        </p:cTn>
                                        <p:tgtEl>
                                          <p:spTgt spid="53348"/>
                                        </p:tgtEl>
                                        <p:attrNameLst>
                                          <p:attrName>style.visibility</p:attrName>
                                        </p:attrNameLst>
                                      </p:cBhvr>
                                      <p:to>
                                        <p:strVal val="hidden"/>
                                      </p:to>
                                    </p:set>
                                    <p:audio>
                                      <p:cMediaNode vol="100000">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3" fill="hold" nodeType="afterGroup">
                            <p:stCondLst>
                              <p:cond delay="48000"/>
                            </p:stCondLst>
                            <p:childTnLst>
                              <p:par>
                                <p:cTn id="234" presetID="10" presetClass="entr" presetSubtype="0" fill="hold" grpId="0" nodeType="afterEffect">
                                  <p:stCondLst>
                                    <p:cond delay="0"/>
                                  </p:stCondLst>
                                  <p:childTnLst>
                                    <p:set>
                                      <p:cBhvr>
                                        <p:cTn id="235" dur="1" fill="hold">
                                          <p:stCondLst>
                                            <p:cond delay="0"/>
                                          </p:stCondLst>
                                        </p:cTn>
                                        <p:tgtEl>
                                          <p:spTgt spid="53349"/>
                                        </p:tgtEl>
                                        <p:attrNameLst>
                                          <p:attrName>style.visibility</p:attrName>
                                        </p:attrNameLst>
                                      </p:cBhvr>
                                      <p:to>
                                        <p:strVal val="visible"/>
                                      </p:to>
                                    </p:set>
                                    <p:animEffect transition="in" filter="fade">
                                      <p:cBhvr>
                                        <p:cTn id="236" dur="1000"/>
                                        <p:tgtEl>
                                          <p:spTgt spid="53349"/>
                                        </p:tgtEl>
                                      </p:cBhvr>
                                    </p:animEffect>
                                  </p:childTnLst>
                                  <p:subTnLst>
                                    <p:set>
                                      <p:cBhvr override="childStyle">
                                        <p:cTn dur="1" fill="hold" display="0" masterRel="sameClick" afterEffect="1">
                                          <p:stCondLst>
                                            <p:cond evt="end" delay="0">
                                              <p:tn val="234"/>
                                            </p:cond>
                                          </p:stCondLst>
                                        </p:cTn>
                                        <p:tgtEl>
                                          <p:spTgt spid="53349"/>
                                        </p:tgtEl>
                                        <p:attrNameLst>
                                          <p:attrName>style.visibility</p:attrName>
                                        </p:attrNameLst>
                                      </p:cBhvr>
                                      <p:to>
                                        <p:strVal val="hidden"/>
                                      </p:to>
                                    </p:set>
                                    <p:audio>
                                      <p:cMediaNode vol="100000">
                                        <p:cTn display="0" masterRel="sameClick">
                                          <p:stCondLst>
                                            <p:cond evt="begin" delay="0">
                                              <p:tn val="234"/>
                                            </p:cond>
                                          </p:stCondLst>
                                          <p:endCondLst>
                                            <p:cond evt="onStopAudio" delay="0">
                                              <p:tgtEl>
                                                <p:sldTgt/>
                                              </p:tgtEl>
                                            </p:cond>
                                          </p:endCondLst>
                                        </p:cTn>
                                        <p:tgtEl>
                                          <p:sndTgt r:embed="rId2" name="click.wav"/>
                                        </p:tgtEl>
                                      </p:cMediaNode>
                                    </p:audio>
                                  </p:subTnLst>
                                </p:cTn>
                              </p:par>
                            </p:childTnLst>
                          </p:cTn>
                        </p:par>
                        <p:par>
                          <p:cTn id="237" fill="hold" nodeType="afterGroup">
                            <p:stCondLst>
                              <p:cond delay="49000"/>
                            </p:stCondLst>
                            <p:childTnLst>
                              <p:par>
                                <p:cTn id="238" presetID="10" presetClass="entr" presetSubtype="0" fill="hold" grpId="0" nodeType="afterEffect">
                                  <p:stCondLst>
                                    <p:cond delay="0"/>
                                  </p:stCondLst>
                                  <p:childTnLst>
                                    <p:set>
                                      <p:cBhvr>
                                        <p:cTn id="239" dur="1" fill="hold">
                                          <p:stCondLst>
                                            <p:cond delay="0"/>
                                          </p:stCondLst>
                                        </p:cTn>
                                        <p:tgtEl>
                                          <p:spTgt spid="53350"/>
                                        </p:tgtEl>
                                        <p:attrNameLst>
                                          <p:attrName>style.visibility</p:attrName>
                                        </p:attrNameLst>
                                      </p:cBhvr>
                                      <p:to>
                                        <p:strVal val="visible"/>
                                      </p:to>
                                    </p:set>
                                    <p:animEffect transition="in" filter="fade">
                                      <p:cBhvr>
                                        <p:cTn id="240" dur="1000"/>
                                        <p:tgtEl>
                                          <p:spTgt spid="53350"/>
                                        </p:tgtEl>
                                      </p:cBhvr>
                                    </p:animEffect>
                                  </p:childTnLst>
                                  <p:subTnLst>
                                    <p:set>
                                      <p:cBhvr override="childStyle">
                                        <p:cTn dur="1" fill="hold" display="0" masterRel="sameClick" afterEffect="1">
                                          <p:stCondLst>
                                            <p:cond evt="end" delay="0">
                                              <p:tn val="238"/>
                                            </p:cond>
                                          </p:stCondLst>
                                        </p:cTn>
                                        <p:tgtEl>
                                          <p:spTgt spid="53350"/>
                                        </p:tgtEl>
                                        <p:attrNameLst>
                                          <p:attrName>style.visibility</p:attrName>
                                        </p:attrNameLst>
                                      </p:cBhvr>
                                      <p:to>
                                        <p:strVal val="hidden"/>
                                      </p:to>
                                    </p:set>
                                    <p:audio>
                                      <p:cMediaNode vol="100000">
                                        <p:cTn display="0" masterRel="sameClick">
                                          <p:stCondLst>
                                            <p:cond evt="begin" delay="0">
                                              <p:tn val="238"/>
                                            </p:cond>
                                          </p:stCondLst>
                                          <p:endCondLst>
                                            <p:cond evt="onStopAudio" delay="0">
                                              <p:tgtEl>
                                                <p:sldTgt/>
                                              </p:tgtEl>
                                            </p:cond>
                                          </p:endCondLst>
                                        </p:cTn>
                                        <p:tgtEl>
                                          <p:sndTgt r:embed="rId2" name="click.wav"/>
                                        </p:tgtEl>
                                      </p:cMediaNode>
                                    </p:audio>
                                  </p:subTnLst>
                                </p:cTn>
                              </p:par>
                            </p:childTnLst>
                          </p:cTn>
                        </p:par>
                        <p:par>
                          <p:cTn id="241" fill="hold" nodeType="afterGroup">
                            <p:stCondLst>
                              <p:cond delay="50000"/>
                            </p:stCondLst>
                            <p:childTnLst>
                              <p:par>
                                <p:cTn id="242" presetID="10" presetClass="entr" presetSubtype="0" fill="hold" grpId="0" nodeType="afterEffect">
                                  <p:stCondLst>
                                    <p:cond delay="0"/>
                                  </p:stCondLst>
                                  <p:childTnLst>
                                    <p:set>
                                      <p:cBhvr>
                                        <p:cTn id="243" dur="1" fill="hold">
                                          <p:stCondLst>
                                            <p:cond delay="0"/>
                                          </p:stCondLst>
                                        </p:cTn>
                                        <p:tgtEl>
                                          <p:spTgt spid="53351"/>
                                        </p:tgtEl>
                                        <p:attrNameLst>
                                          <p:attrName>style.visibility</p:attrName>
                                        </p:attrNameLst>
                                      </p:cBhvr>
                                      <p:to>
                                        <p:strVal val="visible"/>
                                      </p:to>
                                    </p:set>
                                    <p:animEffect transition="in" filter="fade">
                                      <p:cBhvr>
                                        <p:cTn id="244" dur="1000"/>
                                        <p:tgtEl>
                                          <p:spTgt spid="53351"/>
                                        </p:tgtEl>
                                      </p:cBhvr>
                                    </p:animEffect>
                                  </p:childTnLst>
                                  <p:subTnLst>
                                    <p:set>
                                      <p:cBhvr override="childStyle">
                                        <p:cTn dur="1" fill="hold" display="0" masterRel="sameClick" afterEffect="1">
                                          <p:stCondLst>
                                            <p:cond evt="end" delay="0">
                                              <p:tn val="242"/>
                                            </p:cond>
                                          </p:stCondLst>
                                        </p:cTn>
                                        <p:tgtEl>
                                          <p:spTgt spid="53351"/>
                                        </p:tgtEl>
                                        <p:attrNameLst>
                                          <p:attrName>style.visibility</p:attrName>
                                        </p:attrNameLst>
                                      </p:cBhvr>
                                      <p:to>
                                        <p:strVal val="hidden"/>
                                      </p:to>
                                    </p:set>
                                    <p:audio>
                                      <p:cMediaNode vol="100000">
                                        <p:cTn display="0" masterRel="sameClick">
                                          <p:stCondLst>
                                            <p:cond evt="begin" delay="0">
                                              <p:tn val="242"/>
                                            </p:cond>
                                          </p:stCondLst>
                                          <p:endCondLst>
                                            <p:cond evt="onStopAudio" delay="0">
                                              <p:tgtEl>
                                                <p:sldTgt/>
                                              </p:tgtEl>
                                            </p:cond>
                                          </p:endCondLst>
                                        </p:cTn>
                                        <p:tgtEl>
                                          <p:sndTgt r:embed="rId2" name="click.wav"/>
                                        </p:tgtEl>
                                      </p:cMediaNode>
                                    </p:audio>
                                  </p:subTnLst>
                                </p:cTn>
                              </p:par>
                            </p:childTnLst>
                          </p:cTn>
                        </p:par>
                        <p:par>
                          <p:cTn id="245" fill="hold" nodeType="afterGroup">
                            <p:stCondLst>
                              <p:cond delay="51000"/>
                            </p:stCondLst>
                            <p:childTnLst>
                              <p:par>
                                <p:cTn id="246" presetID="10" presetClass="entr" presetSubtype="0" fill="hold" grpId="0" nodeType="afterEffect">
                                  <p:stCondLst>
                                    <p:cond delay="0"/>
                                  </p:stCondLst>
                                  <p:childTnLst>
                                    <p:set>
                                      <p:cBhvr>
                                        <p:cTn id="247" dur="1" fill="hold">
                                          <p:stCondLst>
                                            <p:cond delay="0"/>
                                          </p:stCondLst>
                                        </p:cTn>
                                        <p:tgtEl>
                                          <p:spTgt spid="53352"/>
                                        </p:tgtEl>
                                        <p:attrNameLst>
                                          <p:attrName>style.visibility</p:attrName>
                                        </p:attrNameLst>
                                      </p:cBhvr>
                                      <p:to>
                                        <p:strVal val="visible"/>
                                      </p:to>
                                    </p:set>
                                    <p:animEffect transition="in" filter="fade">
                                      <p:cBhvr>
                                        <p:cTn id="248" dur="1000"/>
                                        <p:tgtEl>
                                          <p:spTgt spid="53352"/>
                                        </p:tgtEl>
                                      </p:cBhvr>
                                    </p:animEffect>
                                  </p:childTnLst>
                                  <p:subTnLst>
                                    <p:set>
                                      <p:cBhvr override="childStyle">
                                        <p:cTn dur="1" fill="hold" display="0" masterRel="sameClick" afterEffect="1">
                                          <p:stCondLst>
                                            <p:cond evt="end" delay="0">
                                              <p:tn val="246"/>
                                            </p:cond>
                                          </p:stCondLst>
                                        </p:cTn>
                                        <p:tgtEl>
                                          <p:spTgt spid="53352"/>
                                        </p:tgtEl>
                                        <p:attrNameLst>
                                          <p:attrName>style.visibility</p:attrName>
                                        </p:attrNameLst>
                                      </p:cBhvr>
                                      <p:to>
                                        <p:strVal val="hidden"/>
                                      </p:to>
                                    </p:set>
                                    <p:audio>
                                      <p:cMediaNode vol="100000">
                                        <p:cTn display="0" masterRel="sameClick">
                                          <p:stCondLst>
                                            <p:cond evt="begin" delay="0">
                                              <p:tn val="246"/>
                                            </p:cond>
                                          </p:stCondLst>
                                          <p:endCondLst>
                                            <p:cond evt="onStopAudio" delay="0">
                                              <p:tgtEl>
                                                <p:sldTgt/>
                                              </p:tgtEl>
                                            </p:cond>
                                          </p:endCondLst>
                                        </p:cTn>
                                        <p:tgtEl>
                                          <p:sndTgt r:embed="rId2" name="click.wav"/>
                                        </p:tgtEl>
                                      </p:cMediaNode>
                                    </p:audio>
                                  </p:subTnLst>
                                </p:cTn>
                              </p:par>
                            </p:childTnLst>
                          </p:cTn>
                        </p:par>
                        <p:par>
                          <p:cTn id="249" fill="hold" nodeType="afterGroup">
                            <p:stCondLst>
                              <p:cond delay="52000"/>
                            </p:stCondLst>
                            <p:childTnLst>
                              <p:par>
                                <p:cTn id="250" presetID="10" presetClass="entr" presetSubtype="0" fill="hold" grpId="0" nodeType="afterEffect">
                                  <p:stCondLst>
                                    <p:cond delay="0"/>
                                  </p:stCondLst>
                                  <p:childTnLst>
                                    <p:set>
                                      <p:cBhvr>
                                        <p:cTn id="251" dur="1" fill="hold">
                                          <p:stCondLst>
                                            <p:cond delay="0"/>
                                          </p:stCondLst>
                                        </p:cTn>
                                        <p:tgtEl>
                                          <p:spTgt spid="53353"/>
                                        </p:tgtEl>
                                        <p:attrNameLst>
                                          <p:attrName>style.visibility</p:attrName>
                                        </p:attrNameLst>
                                      </p:cBhvr>
                                      <p:to>
                                        <p:strVal val="visible"/>
                                      </p:to>
                                    </p:set>
                                    <p:animEffect transition="in" filter="fade">
                                      <p:cBhvr>
                                        <p:cTn id="252" dur="1000"/>
                                        <p:tgtEl>
                                          <p:spTgt spid="53353"/>
                                        </p:tgtEl>
                                      </p:cBhvr>
                                    </p:animEffect>
                                  </p:childTnLst>
                                  <p:subTnLst>
                                    <p:set>
                                      <p:cBhvr override="childStyle">
                                        <p:cTn dur="1" fill="hold" display="0" masterRel="sameClick" afterEffect="1">
                                          <p:stCondLst>
                                            <p:cond evt="end" delay="0">
                                              <p:tn val="250"/>
                                            </p:cond>
                                          </p:stCondLst>
                                        </p:cTn>
                                        <p:tgtEl>
                                          <p:spTgt spid="53353"/>
                                        </p:tgtEl>
                                        <p:attrNameLst>
                                          <p:attrName>style.visibility</p:attrName>
                                        </p:attrNameLst>
                                      </p:cBhvr>
                                      <p:to>
                                        <p:strVal val="hidden"/>
                                      </p:to>
                                    </p:set>
                                    <p:audio>
                                      <p:cMediaNode vol="100000">
                                        <p:cTn display="0" masterRel="sameClick">
                                          <p:stCondLst>
                                            <p:cond evt="begin" delay="0">
                                              <p:tn val="250"/>
                                            </p:cond>
                                          </p:stCondLst>
                                          <p:endCondLst>
                                            <p:cond evt="onStopAudio" delay="0">
                                              <p:tgtEl>
                                                <p:sldTgt/>
                                              </p:tgtEl>
                                            </p:cond>
                                          </p:endCondLst>
                                        </p:cTn>
                                        <p:tgtEl>
                                          <p:sndTgt r:embed="rId2" name="click.wav"/>
                                        </p:tgtEl>
                                      </p:cMediaNode>
                                    </p:audio>
                                  </p:subTnLst>
                                </p:cTn>
                              </p:par>
                            </p:childTnLst>
                          </p:cTn>
                        </p:par>
                        <p:par>
                          <p:cTn id="253" fill="hold" nodeType="afterGroup">
                            <p:stCondLst>
                              <p:cond delay="53000"/>
                            </p:stCondLst>
                            <p:childTnLst>
                              <p:par>
                                <p:cTn id="254" presetID="10" presetClass="entr" presetSubtype="0" fill="hold" grpId="0" nodeType="afterEffect">
                                  <p:stCondLst>
                                    <p:cond delay="0"/>
                                  </p:stCondLst>
                                  <p:childTnLst>
                                    <p:set>
                                      <p:cBhvr>
                                        <p:cTn id="255" dur="1" fill="hold">
                                          <p:stCondLst>
                                            <p:cond delay="0"/>
                                          </p:stCondLst>
                                        </p:cTn>
                                        <p:tgtEl>
                                          <p:spTgt spid="53354"/>
                                        </p:tgtEl>
                                        <p:attrNameLst>
                                          <p:attrName>style.visibility</p:attrName>
                                        </p:attrNameLst>
                                      </p:cBhvr>
                                      <p:to>
                                        <p:strVal val="visible"/>
                                      </p:to>
                                    </p:set>
                                    <p:animEffect transition="in" filter="fade">
                                      <p:cBhvr>
                                        <p:cTn id="256" dur="1000"/>
                                        <p:tgtEl>
                                          <p:spTgt spid="53354"/>
                                        </p:tgtEl>
                                      </p:cBhvr>
                                    </p:animEffect>
                                  </p:childTnLst>
                                  <p:subTnLst>
                                    <p:set>
                                      <p:cBhvr override="childStyle">
                                        <p:cTn dur="1" fill="hold" display="0" masterRel="sameClick" afterEffect="1">
                                          <p:stCondLst>
                                            <p:cond evt="end" delay="0">
                                              <p:tn val="254"/>
                                            </p:cond>
                                          </p:stCondLst>
                                        </p:cTn>
                                        <p:tgtEl>
                                          <p:spTgt spid="53354"/>
                                        </p:tgtEl>
                                        <p:attrNameLst>
                                          <p:attrName>style.visibility</p:attrName>
                                        </p:attrNameLst>
                                      </p:cBhvr>
                                      <p:to>
                                        <p:strVal val="hidden"/>
                                      </p:to>
                                    </p:set>
                                    <p:audio>
                                      <p:cMediaNode vol="100000">
                                        <p:cTn display="0" masterRel="sameClick">
                                          <p:stCondLst>
                                            <p:cond evt="begin" delay="0">
                                              <p:tn val="254"/>
                                            </p:cond>
                                          </p:stCondLst>
                                          <p:endCondLst>
                                            <p:cond evt="onStopAudio" delay="0">
                                              <p:tgtEl>
                                                <p:sldTgt/>
                                              </p:tgtEl>
                                            </p:cond>
                                          </p:endCondLst>
                                        </p:cTn>
                                        <p:tgtEl>
                                          <p:sndTgt r:embed="rId2" name="click.wav"/>
                                        </p:tgtEl>
                                      </p:cMediaNode>
                                    </p:audio>
                                  </p:subTnLst>
                                </p:cTn>
                              </p:par>
                            </p:childTnLst>
                          </p:cTn>
                        </p:par>
                        <p:par>
                          <p:cTn id="257" fill="hold" nodeType="afterGroup">
                            <p:stCondLst>
                              <p:cond delay="54000"/>
                            </p:stCondLst>
                            <p:childTnLst>
                              <p:par>
                                <p:cTn id="258" presetID="10" presetClass="entr" presetSubtype="0" fill="hold" grpId="0" nodeType="afterEffect">
                                  <p:stCondLst>
                                    <p:cond delay="0"/>
                                  </p:stCondLst>
                                  <p:childTnLst>
                                    <p:set>
                                      <p:cBhvr>
                                        <p:cTn id="259" dur="1" fill="hold">
                                          <p:stCondLst>
                                            <p:cond delay="0"/>
                                          </p:stCondLst>
                                        </p:cTn>
                                        <p:tgtEl>
                                          <p:spTgt spid="53355"/>
                                        </p:tgtEl>
                                        <p:attrNameLst>
                                          <p:attrName>style.visibility</p:attrName>
                                        </p:attrNameLst>
                                      </p:cBhvr>
                                      <p:to>
                                        <p:strVal val="visible"/>
                                      </p:to>
                                    </p:set>
                                    <p:animEffect transition="in" filter="fade">
                                      <p:cBhvr>
                                        <p:cTn id="260" dur="1000"/>
                                        <p:tgtEl>
                                          <p:spTgt spid="53355"/>
                                        </p:tgtEl>
                                      </p:cBhvr>
                                    </p:animEffect>
                                  </p:childTnLst>
                                  <p:subTnLst>
                                    <p:set>
                                      <p:cBhvr override="childStyle">
                                        <p:cTn dur="1" fill="hold" display="0" masterRel="sameClick" afterEffect="1">
                                          <p:stCondLst>
                                            <p:cond evt="end" delay="0">
                                              <p:tn val="258"/>
                                            </p:cond>
                                          </p:stCondLst>
                                        </p:cTn>
                                        <p:tgtEl>
                                          <p:spTgt spid="53355"/>
                                        </p:tgtEl>
                                        <p:attrNameLst>
                                          <p:attrName>style.visibility</p:attrName>
                                        </p:attrNameLst>
                                      </p:cBhvr>
                                      <p:to>
                                        <p:strVal val="hidden"/>
                                      </p:to>
                                    </p:set>
                                    <p:audio>
                                      <p:cMediaNode vol="100000">
                                        <p:cTn display="0" masterRel="sameClick">
                                          <p:stCondLst>
                                            <p:cond evt="begin" delay="0">
                                              <p:tn val="258"/>
                                            </p:cond>
                                          </p:stCondLst>
                                          <p:endCondLst>
                                            <p:cond evt="onStopAudio" delay="0">
                                              <p:tgtEl>
                                                <p:sldTgt/>
                                              </p:tgtEl>
                                            </p:cond>
                                          </p:endCondLst>
                                        </p:cTn>
                                        <p:tgtEl>
                                          <p:sndTgt r:embed="rId2" name="click.wav"/>
                                        </p:tgtEl>
                                      </p:cMediaNode>
                                    </p:audio>
                                  </p:subTnLst>
                                </p:cTn>
                              </p:par>
                            </p:childTnLst>
                          </p:cTn>
                        </p:par>
                        <p:par>
                          <p:cTn id="261" fill="hold" nodeType="afterGroup">
                            <p:stCondLst>
                              <p:cond delay="55000"/>
                            </p:stCondLst>
                            <p:childTnLst>
                              <p:par>
                                <p:cTn id="262" presetID="10" presetClass="entr" presetSubtype="0" fill="hold" grpId="0" nodeType="afterEffect">
                                  <p:stCondLst>
                                    <p:cond delay="0"/>
                                  </p:stCondLst>
                                  <p:childTnLst>
                                    <p:set>
                                      <p:cBhvr>
                                        <p:cTn id="263" dur="1" fill="hold">
                                          <p:stCondLst>
                                            <p:cond delay="0"/>
                                          </p:stCondLst>
                                        </p:cTn>
                                        <p:tgtEl>
                                          <p:spTgt spid="53356"/>
                                        </p:tgtEl>
                                        <p:attrNameLst>
                                          <p:attrName>style.visibility</p:attrName>
                                        </p:attrNameLst>
                                      </p:cBhvr>
                                      <p:to>
                                        <p:strVal val="visible"/>
                                      </p:to>
                                    </p:set>
                                    <p:animEffect transition="in" filter="fade">
                                      <p:cBhvr>
                                        <p:cTn id="264" dur="1000"/>
                                        <p:tgtEl>
                                          <p:spTgt spid="53356"/>
                                        </p:tgtEl>
                                      </p:cBhvr>
                                    </p:animEffect>
                                  </p:childTnLst>
                                  <p:subTnLst>
                                    <p:set>
                                      <p:cBhvr override="childStyle">
                                        <p:cTn dur="1" fill="hold" display="0" masterRel="sameClick" afterEffect="1">
                                          <p:stCondLst>
                                            <p:cond evt="end" delay="0">
                                              <p:tn val="262"/>
                                            </p:cond>
                                          </p:stCondLst>
                                        </p:cTn>
                                        <p:tgtEl>
                                          <p:spTgt spid="53356"/>
                                        </p:tgtEl>
                                        <p:attrNameLst>
                                          <p:attrName>style.visibility</p:attrName>
                                        </p:attrNameLst>
                                      </p:cBhvr>
                                      <p:to>
                                        <p:strVal val="hidden"/>
                                      </p:to>
                                    </p:set>
                                    <p:audio>
                                      <p:cMediaNode vol="100000">
                                        <p:cTn display="0" masterRel="sameClick">
                                          <p:stCondLst>
                                            <p:cond evt="begin" delay="0">
                                              <p:tn val="262"/>
                                            </p:cond>
                                          </p:stCondLst>
                                          <p:endCondLst>
                                            <p:cond evt="onStopAudio" delay="0">
                                              <p:tgtEl>
                                                <p:sldTgt/>
                                              </p:tgtEl>
                                            </p:cond>
                                          </p:endCondLst>
                                        </p:cTn>
                                        <p:tgtEl>
                                          <p:sndTgt r:embed="rId2" name="click.wav"/>
                                        </p:tgtEl>
                                      </p:cMediaNode>
                                    </p:audio>
                                  </p:subTnLst>
                                </p:cTn>
                              </p:par>
                            </p:childTnLst>
                          </p:cTn>
                        </p:par>
                        <p:par>
                          <p:cTn id="265" fill="hold" nodeType="afterGroup">
                            <p:stCondLst>
                              <p:cond delay="56000"/>
                            </p:stCondLst>
                            <p:childTnLst>
                              <p:par>
                                <p:cTn id="266" presetID="10" presetClass="entr" presetSubtype="0" fill="hold" grpId="0" nodeType="afterEffect">
                                  <p:stCondLst>
                                    <p:cond delay="0"/>
                                  </p:stCondLst>
                                  <p:childTnLst>
                                    <p:set>
                                      <p:cBhvr>
                                        <p:cTn id="267" dur="1" fill="hold">
                                          <p:stCondLst>
                                            <p:cond delay="0"/>
                                          </p:stCondLst>
                                        </p:cTn>
                                        <p:tgtEl>
                                          <p:spTgt spid="53357"/>
                                        </p:tgtEl>
                                        <p:attrNameLst>
                                          <p:attrName>style.visibility</p:attrName>
                                        </p:attrNameLst>
                                      </p:cBhvr>
                                      <p:to>
                                        <p:strVal val="visible"/>
                                      </p:to>
                                    </p:set>
                                    <p:animEffect transition="in" filter="fade">
                                      <p:cBhvr>
                                        <p:cTn id="268" dur="1000"/>
                                        <p:tgtEl>
                                          <p:spTgt spid="53357"/>
                                        </p:tgtEl>
                                      </p:cBhvr>
                                    </p:animEffect>
                                  </p:childTnLst>
                                  <p:subTnLst>
                                    <p:set>
                                      <p:cBhvr override="childStyle">
                                        <p:cTn dur="1" fill="hold" display="0" masterRel="sameClick" afterEffect="1">
                                          <p:stCondLst>
                                            <p:cond evt="end" delay="0">
                                              <p:tn val="266"/>
                                            </p:cond>
                                          </p:stCondLst>
                                        </p:cTn>
                                        <p:tgtEl>
                                          <p:spTgt spid="53357"/>
                                        </p:tgtEl>
                                        <p:attrNameLst>
                                          <p:attrName>style.visibility</p:attrName>
                                        </p:attrNameLst>
                                      </p:cBhvr>
                                      <p:to>
                                        <p:strVal val="hidden"/>
                                      </p:to>
                                    </p:set>
                                    <p:audio>
                                      <p:cMediaNode vol="100000">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9" fill="hold" nodeType="afterGroup">
                            <p:stCondLst>
                              <p:cond delay="57000"/>
                            </p:stCondLst>
                            <p:childTnLst>
                              <p:par>
                                <p:cTn id="270" presetID="10" presetClass="entr" presetSubtype="0" fill="hold" grpId="0" nodeType="afterEffect">
                                  <p:stCondLst>
                                    <p:cond delay="0"/>
                                  </p:stCondLst>
                                  <p:childTnLst>
                                    <p:set>
                                      <p:cBhvr>
                                        <p:cTn id="271" dur="1" fill="hold">
                                          <p:stCondLst>
                                            <p:cond delay="0"/>
                                          </p:stCondLst>
                                        </p:cTn>
                                        <p:tgtEl>
                                          <p:spTgt spid="53358"/>
                                        </p:tgtEl>
                                        <p:attrNameLst>
                                          <p:attrName>style.visibility</p:attrName>
                                        </p:attrNameLst>
                                      </p:cBhvr>
                                      <p:to>
                                        <p:strVal val="visible"/>
                                      </p:to>
                                    </p:set>
                                    <p:animEffect transition="in" filter="fade">
                                      <p:cBhvr>
                                        <p:cTn id="272" dur="1000"/>
                                        <p:tgtEl>
                                          <p:spTgt spid="53358"/>
                                        </p:tgtEl>
                                      </p:cBhvr>
                                    </p:animEffect>
                                  </p:childTnLst>
                                  <p:subTnLst>
                                    <p:set>
                                      <p:cBhvr override="childStyle">
                                        <p:cTn dur="1" fill="hold" display="0" masterRel="sameClick" afterEffect="1">
                                          <p:stCondLst>
                                            <p:cond evt="end" delay="0">
                                              <p:tn val="270"/>
                                            </p:cond>
                                          </p:stCondLst>
                                        </p:cTn>
                                        <p:tgtEl>
                                          <p:spTgt spid="53358"/>
                                        </p:tgtEl>
                                        <p:attrNameLst>
                                          <p:attrName>style.visibility</p:attrName>
                                        </p:attrNameLst>
                                      </p:cBhvr>
                                      <p:to>
                                        <p:strVal val="hidden"/>
                                      </p:to>
                                    </p:set>
                                    <p:audio>
                                      <p:cMediaNode vol="100000">
                                        <p:cTn display="0" masterRel="sameClick">
                                          <p:stCondLst>
                                            <p:cond evt="begin" delay="0">
                                              <p:tn val="270"/>
                                            </p:cond>
                                          </p:stCondLst>
                                          <p:endCondLst>
                                            <p:cond evt="onStopAudio" delay="0">
                                              <p:tgtEl>
                                                <p:sldTgt/>
                                              </p:tgtEl>
                                            </p:cond>
                                          </p:endCondLst>
                                        </p:cTn>
                                        <p:tgtEl>
                                          <p:sndTgt r:embed="rId2" name="click.wav"/>
                                        </p:tgtEl>
                                      </p:cMediaNode>
                                    </p:audio>
                                  </p:subTnLst>
                                </p:cTn>
                              </p:par>
                            </p:childTnLst>
                          </p:cTn>
                        </p:par>
                        <p:par>
                          <p:cTn id="273" fill="hold" nodeType="afterGroup">
                            <p:stCondLst>
                              <p:cond delay="58000"/>
                            </p:stCondLst>
                            <p:childTnLst>
                              <p:par>
                                <p:cTn id="274" presetID="10" presetClass="entr" presetSubtype="0" fill="hold" grpId="0" nodeType="afterEffect">
                                  <p:stCondLst>
                                    <p:cond delay="0"/>
                                  </p:stCondLst>
                                  <p:childTnLst>
                                    <p:set>
                                      <p:cBhvr>
                                        <p:cTn id="275" dur="1" fill="hold">
                                          <p:stCondLst>
                                            <p:cond delay="0"/>
                                          </p:stCondLst>
                                        </p:cTn>
                                        <p:tgtEl>
                                          <p:spTgt spid="53359"/>
                                        </p:tgtEl>
                                        <p:attrNameLst>
                                          <p:attrName>style.visibility</p:attrName>
                                        </p:attrNameLst>
                                      </p:cBhvr>
                                      <p:to>
                                        <p:strVal val="visible"/>
                                      </p:to>
                                    </p:set>
                                    <p:animEffect transition="in" filter="fade">
                                      <p:cBhvr>
                                        <p:cTn id="276" dur="1000"/>
                                        <p:tgtEl>
                                          <p:spTgt spid="53359"/>
                                        </p:tgtEl>
                                      </p:cBhvr>
                                    </p:animEffect>
                                  </p:childTnLst>
                                  <p:subTnLst>
                                    <p:set>
                                      <p:cBhvr override="childStyle">
                                        <p:cTn dur="1" fill="hold" display="0" masterRel="sameClick" afterEffect="1">
                                          <p:stCondLst>
                                            <p:cond evt="end" delay="0">
                                              <p:tn val="274"/>
                                            </p:cond>
                                          </p:stCondLst>
                                        </p:cTn>
                                        <p:tgtEl>
                                          <p:spTgt spid="53359"/>
                                        </p:tgtEl>
                                        <p:attrNameLst>
                                          <p:attrName>style.visibility</p:attrName>
                                        </p:attrNameLst>
                                      </p:cBhvr>
                                      <p:to>
                                        <p:strVal val="hidden"/>
                                      </p:to>
                                    </p:set>
                                    <p:audio>
                                      <p:cMediaNode vol="100000">
                                        <p:cTn display="0" masterRel="sameClick">
                                          <p:stCondLst>
                                            <p:cond evt="begin" delay="0">
                                              <p:tn val="274"/>
                                            </p:cond>
                                          </p:stCondLst>
                                          <p:endCondLst>
                                            <p:cond evt="onStopAudio" delay="0">
                                              <p:tgtEl>
                                                <p:sldTgt/>
                                              </p:tgtEl>
                                            </p:cond>
                                          </p:endCondLst>
                                        </p:cTn>
                                        <p:tgtEl>
                                          <p:sndTgt r:embed="rId2" name="click.wav"/>
                                        </p:tgtEl>
                                      </p:cMediaNode>
                                    </p:audio>
                                  </p:subTnLst>
                                </p:cTn>
                              </p:par>
                            </p:childTnLst>
                          </p:cTn>
                        </p:par>
                        <p:par>
                          <p:cTn id="277" fill="hold" nodeType="afterGroup">
                            <p:stCondLst>
                              <p:cond delay="59000"/>
                            </p:stCondLst>
                            <p:childTnLst>
                              <p:par>
                                <p:cTn id="278" presetID="10" presetClass="entr" presetSubtype="0" fill="hold" grpId="0" nodeType="afterEffect">
                                  <p:stCondLst>
                                    <p:cond delay="0"/>
                                  </p:stCondLst>
                                  <p:childTnLst>
                                    <p:set>
                                      <p:cBhvr>
                                        <p:cTn id="279" dur="1" fill="hold">
                                          <p:stCondLst>
                                            <p:cond delay="0"/>
                                          </p:stCondLst>
                                        </p:cTn>
                                        <p:tgtEl>
                                          <p:spTgt spid="53360"/>
                                        </p:tgtEl>
                                        <p:attrNameLst>
                                          <p:attrName>style.visibility</p:attrName>
                                        </p:attrNameLst>
                                      </p:cBhvr>
                                      <p:to>
                                        <p:strVal val="visible"/>
                                      </p:to>
                                    </p:set>
                                    <p:animEffect transition="in" filter="fade">
                                      <p:cBhvr>
                                        <p:cTn id="280" dur="1000"/>
                                        <p:tgtEl>
                                          <p:spTgt spid="53360"/>
                                        </p:tgtEl>
                                      </p:cBhvr>
                                    </p:animEffect>
                                  </p:childTnLst>
                                  <p:subTnLst>
                                    <p:set>
                                      <p:cBhvr override="childStyle">
                                        <p:cTn dur="1" fill="hold" display="0" masterRel="sameClick" afterEffect="1">
                                          <p:stCondLst>
                                            <p:cond evt="end" delay="0">
                                              <p:tn val="278"/>
                                            </p:cond>
                                          </p:stCondLst>
                                        </p:cTn>
                                        <p:tgtEl>
                                          <p:spTgt spid="53360"/>
                                        </p:tgtEl>
                                        <p:attrNameLst>
                                          <p:attrName>style.visibility</p:attrName>
                                        </p:attrNameLst>
                                      </p:cBhvr>
                                      <p:to>
                                        <p:strVal val="hidden"/>
                                      </p:to>
                                    </p:set>
                                    <p:audio>
                                      <p:cMediaNode vol="100000">
                                        <p:cTn display="0" masterRel="sameClick">
                                          <p:stCondLst>
                                            <p:cond evt="begin" delay="0">
                                              <p:tn val="278"/>
                                            </p:cond>
                                          </p:stCondLst>
                                          <p:endCondLst>
                                            <p:cond evt="onStopAudio" delay="0">
                                              <p:tgtEl>
                                                <p:sldTgt/>
                                              </p:tgtEl>
                                            </p:cond>
                                          </p:endCondLst>
                                        </p:cTn>
                                        <p:tgtEl>
                                          <p:sndTgt r:embed="rId2" name="click.wav"/>
                                        </p:tgtEl>
                                      </p:cMediaNode>
                                    </p:audio>
                                  </p:subTnLst>
                                </p:cTn>
                              </p:par>
                            </p:childTnLst>
                          </p:cTn>
                        </p:par>
                        <p:par>
                          <p:cTn id="281" fill="hold" nodeType="afterGroup">
                            <p:stCondLst>
                              <p:cond delay="60000"/>
                            </p:stCondLst>
                            <p:childTnLst>
                              <p:par>
                                <p:cTn id="282" presetID="5" presetClass="exit" presetSubtype="10" fill="hold" grpId="0" nodeType="afterEffect">
                                  <p:stCondLst>
                                    <p:cond delay="0"/>
                                  </p:stCondLst>
                                  <p:childTnLst>
                                    <p:animEffect transition="out" filter="checkerboard(across)">
                                      <p:cBhvr>
                                        <p:cTn id="283" dur="1000"/>
                                        <p:tgtEl>
                                          <p:spTgt spid="53300"/>
                                        </p:tgtEl>
                                      </p:cBhvr>
                                    </p:animEffect>
                                    <p:set>
                                      <p:cBhvr>
                                        <p:cTn id="284" dur="1" fill="hold">
                                          <p:stCondLst>
                                            <p:cond delay="999"/>
                                          </p:stCondLst>
                                        </p:cTn>
                                        <p:tgtEl>
                                          <p:spTgt spid="53300"/>
                                        </p:tgtEl>
                                        <p:attrNameLst>
                                          <p:attrName>style.visibility</p:attrName>
                                        </p:attrNameLst>
                                      </p:cBhvr>
                                      <p:to>
                                        <p:strVal val="hidden"/>
                                      </p:to>
                                    </p:set>
                                  </p:childTnLst>
                                  <p:subTnLst>
                                    <p:audio>
                                      <p:cMediaNode vol="100000">
                                        <p:cTn display="0" masterRel="sameClick">
                                          <p:stCondLst>
                                            <p:cond evt="begin" delay="0">
                                              <p:tn val="282"/>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4" grpId="0" animBg="1"/>
      <p:bldP spid="53285" grpId="0" animBg="1"/>
      <p:bldP spid="53286" grpId="0" animBg="1"/>
      <p:bldP spid="53298" grpId="0" animBg="1"/>
      <p:bldP spid="53300" grpId="0" animBg="1"/>
      <p:bldP spid="53301" grpId="0"/>
      <p:bldP spid="53302" grpId="0"/>
      <p:bldP spid="53303" grpId="0"/>
      <p:bldP spid="53304" grpId="0"/>
      <p:bldP spid="53305" grpId="0"/>
      <p:bldP spid="53306" grpId="0"/>
      <p:bldP spid="53307" grpId="0"/>
      <p:bldP spid="53308" grpId="0"/>
      <p:bldP spid="53309" grpId="0"/>
      <p:bldP spid="53310" grpId="0"/>
      <p:bldP spid="53311" grpId="0"/>
      <p:bldP spid="53312" grpId="0"/>
      <p:bldP spid="53313" grpId="0"/>
      <p:bldP spid="53314" grpId="0"/>
      <p:bldP spid="53315" grpId="0"/>
      <p:bldP spid="53316" grpId="0"/>
      <p:bldP spid="53317" grpId="0"/>
      <p:bldP spid="53318" grpId="0"/>
      <p:bldP spid="53319" grpId="0"/>
      <p:bldP spid="53320" grpId="0"/>
      <p:bldP spid="53321" grpId="0"/>
      <p:bldP spid="53322" grpId="0"/>
      <p:bldP spid="53323" grpId="0"/>
      <p:bldP spid="53324" grpId="0"/>
      <p:bldP spid="53325" grpId="0"/>
      <p:bldP spid="53326" grpId="0"/>
      <p:bldP spid="53327" grpId="0"/>
      <p:bldP spid="53328" grpId="0"/>
      <p:bldP spid="53329" grpId="0"/>
      <p:bldP spid="53330" grpId="0"/>
      <p:bldP spid="53331" grpId="0"/>
      <p:bldP spid="53332" grpId="0"/>
      <p:bldP spid="53333" grpId="0"/>
      <p:bldP spid="53334" grpId="0"/>
      <p:bldP spid="53335" grpId="0"/>
      <p:bldP spid="53336" grpId="0"/>
      <p:bldP spid="53337" grpId="0"/>
      <p:bldP spid="53338" grpId="0"/>
      <p:bldP spid="53339" grpId="0"/>
      <p:bldP spid="53340" grpId="0"/>
      <p:bldP spid="53341" grpId="0"/>
      <p:bldP spid="53342" grpId="0"/>
      <p:bldP spid="53343" grpId="0"/>
      <p:bldP spid="53344" grpId="0"/>
      <p:bldP spid="53345" grpId="0"/>
      <p:bldP spid="53346" grpId="0"/>
      <p:bldP spid="53347" grpId="0"/>
      <p:bldP spid="53348" grpId="0"/>
      <p:bldP spid="53349" grpId="0"/>
      <p:bldP spid="53350" grpId="0"/>
      <p:bldP spid="53351" grpId="0"/>
      <p:bldP spid="53352" grpId="0"/>
      <p:bldP spid="53353" grpId="0"/>
      <p:bldP spid="53354" grpId="0"/>
      <p:bldP spid="53355" grpId="0"/>
      <p:bldP spid="53356" grpId="0"/>
      <p:bldP spid="53357" grpId="0"/>
      <p:bldP spid="53358" grpId="0"/>
      <p:bldP spid="53359" grpId="0"/>
      <p:bldP spid="533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a:extLst>
              <a:ext uri="{FF2B5EF4-FFF2-40B4-BE49-F238E27FC236}">
                <a16:creationId xmlns:a16="http://schemas.microsoft.com/office/drawing/2014/main" xmlns="" id="{1ED50807-9BD6-4FFB-BD6C-E1A43F6BB490}"/>
              </a:ext>
            </a:extLst>
          </p:cNvPr>
          <p:cNvSpPr>
            <a:spLocks noChangeArrowheads="1"/>
          </p:cNvSpPr>
          <p:nvPr/>
        </p:nvSpPr>
        <p:spPr bwMode="auto">
          <a:xfrm>
            <a:off x="-38100" y="-66675"/>
            <a:ext cx="7696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rPr>
              <a:t>II.NƯỚC MĨ TRONG NHỮNG NĂM 1929 – 1939</a:t>
            </a:r>
          </a:p>
          <a:p>
            <a:pPr eaLnBrk="1" hangingPunct="1"/>
            <a:r>
              <a:rPr lang="en-US" altLang="en-US" sz="2600" b="1">
                <a:latin typeface="Times New Roman" panose="02020603050405020304" pitchFamily="18" charset="0"/>
              </a:rPr>
              <a:t>  1.Cuộc khủng hoảng kinh tế 1929 – 1933 ở nước Mĩ</a:t>
            </a:r>
          </a:p>
          <a:p>
            <a:pPr eaLnBrk="1" hangingPunct="1"/>
            <a:r>
              <a:rPr lang="en-US" altLang="en-US" sz="2600" b="1">
                <a:latin typeface="Times New Roman" panose="02020603050405020304" pitchFamily="18" charset="0"/>
              </a:rPr>
              <a:t>  2. Chính sách mới của Tổng thống Mĩ Ru-đơ-ven</a:t>
            </a:r>
          </a:p>
        </p:txBody>
      </p:sp>
      <p:sp>
        <p:nvSpPr>
          <p:cNvPr id="54290" name="AutoShape 18">
            <a:extLst>
              <a:ext uri="{FF2B5EF4-FFF2-40B4-BE49-F238E27FC236}">
                <a16:creationId xmlns:a16="http://schemas.microsoft.com/office/drawing/2014/main" xmlns="" id="{EC989B41-FE97-43C8-9786-20D887921AC8}"/>
              </a:ext>
            </a:extLst>
          </p:cNvPr>
          <p:cNvSpPr>
            <a:spLocks noChangeArrowheads="1"/>
          </p:cNvSpPr>
          <p:nvPr/>
        </p:nvSpPr>
        <p:spPr bwMode="auto">
          <a:xfrm>
            <a:off x="0" y="3084512"/>
            <a:ext cx="6858000" cy="609600"/>
          </a:xfrm>
          <a:prstGeom prst="flowChartAlternateProcess">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rPr>
              <a:t>* Những điểm cơ bản trong Chính sách mới</a:t>
            </a:r>
          </a:p>
        </p:txBody>
      </p:sp>
      <p:sp>
        <p:nvSpPr>
          <p:cNvPr id="54291" name="Rectangle 19">
            <a:extLst>
              <a:ext uri="{FF2B5EF4-FFF2-40B4-BE49-F238E27FC236}">
                <a16:creationId xmlns:a16="http://schemas.microsoft.com/office/drawing/2014/main" xmlns="" id="{3B6D5450-68F0-41D9-A609-8F3774ACB585}"/>
              </a:ext>
            </a:extLst>
          </p:cNvPr>
          <p:cNvSpPr>
            <a:spLocks noChangeArrowheads="1"/>
          </p:cNvSpPr>
          <p:nvPr/>
        </p:nvSpPr>
        <p:spPr bwMode="auto">
          <a:xfrm>
            <a:off x="114300" y="3607973"/>
            <a:ext cx="8077200" cy="1679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latin typeface="Times New Roman" panose="02020603050405020304" pitchFamily="18" charset="0"/>
              </a:rPr>
              <a:t> - Nhà nước can thiệp tích cực vào đời sống kinh tế</a:t>
            </a:r>
          </a:p>
          <a:p>
            <a:pPr eaLnBrk="1" hangingPunct="1"/>
            <a:r>
              <a:rPr lang="en-US" altLang="en-US" sz="2600">
                <a:latin typeface="Times New Roman" panose="02020603050405020304" pitchFamily="18" charset="0"/>
              </a:rPr>
              <a:t> - Thực hiện các biện pháp giải quyết nạn thất nghiệp, phục hồi sự phát triển kinh tế thông qua các đạo luật: Ngân hàng, phục hưng công nghiệp, điều chỉnh nông nghiệp.</a:t>
            </a:r>
          </a:p>
        </p:txBody>
      </p:sp>
      <p:sp>
        <p:nvSpPr>
          <p:cNvPr id="29702" name="Text Box 20">
            <a:extLst>
              <a:ext uri="{FF2B5EF4-FFF2-40B4-BE49-F238E27FC236}">
                <a16:creationId xmlns:a16="http://schemas.microsoft.com/office/drawing/2014/main" xmlns="" id="{BA17705A-A515-46CA-A857-4EF4248DE970}"/>
              </a:ext>
            </a:extLst>
          </p:cNvPr>
          <p:cNvSpPr txBox="1">
            <a:spLocks noChangeArrowheads="1"/>
          </p:cNvSpPr>
          <p:nvPr/>
        </p:nvSpPr>
        <p:spPr bwMode="auto">
          <a:xfrm>
            <a:off x="0" y="1404937"/>
            <a:ext cx="83058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2600">
                <a:latin typeface="Times New Roman" panose="02020603050405020304" pitchFamily="18" charset="0"/>
              </a:rPr>
              <a:t> Cuối năm 1932, Tổng thống Mĩ Ru–dơ–ven thực hiện một hệ thống các chính sách, biện pháp của Nhà nước trên các lĩnh vực kinh tế - tài chính và chính trị - xã hội, được gọi chung là </a:t>
            </a:r>
            <a:r>
              <a:rPr lang="en-US" altLang="en-US" sz="2600" b="1">
                <a:latin typeface="Times New Roman" panose="02020603050405020304" pitchFamily="18" charset="0"/>
              </a:rPr>
              <a:t>Chính sách mới.</a:t>
            </a:r>
          </a:p>
        </p:txBody>
      </p:sp>
      <p:sp>
        <p:nvSpPr>
          <p:cNvPr id="8" name="Hộp Văn bản 7">
            <a:extLst>
              <a:ext uri="{FF2B5EF4-FFF2-40B4-BE49-F238E27FC236}">
                <a16:creationId xmlns:a16="http://schemas.microsoft.com/office/drawing/2014/main" xmlns="" id="{FB18374E-5C32-AB48-B2A2-FAB508F389E4}"/>
              </a:ext>
            </a:extLst>
          </p:cNvPr>
          <p:cNvSpPr txBox="1"/>
          <p:nvPr/>
        </p:nvSpPr>
        <p:spPr>
          <a:xfrm>
            <a:off x="533400" y="5493162"/>
            <a:ext cx="8077200" cy="735907"/>
          </a:xfrm>
          <a:prstGeom prst="rect">
            <a:avLst/>
          </a:prstGeom>
          <a:noFill/>
        </p:spPr>
        <p:txBody>
          <a:bodyPr wrap="square">
            <a:spAutoFit/>
          </a:bodyPr>
          <a:lstStyle/>
          <a:p>
            <a:pPr indent="252095" algn="just">
              <a:lnSpc>
                <a:spcPts val="1600"/>
              </a:lnSpc>
              <a:spcBef>
                <a:spcPts val="600"/>
              </a:spcBef>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itchFamily="2" charset="2"/>
              </a:rPr>
              <a:t></a:t>
            </a: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Nhà nước dùng sức mạnh và biện pháp để điều tiết kinh tế, giải quyết các vấn đề chính trị xã hội, vai trò của nhà nước được tăng cường.</a:t>
            </a:r>
            <a:endParaRPr lang="vi-VN" sz="2400">
              <a:effectLst/>
              <a:latin typeface=".VnCentury Schoolbook"/>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90"/>
                                        </p:tgtEl>
                                        <p:attrNameLst>
                                          <p:attrName>style.visibility</p:attrName>
                                        </p:attrNameLst>
                                      </p:cBhvr>
                                      <p:to>
                                        <p:strVal val="visible"/>
                                      </p:to>
                                    </p:set>
                                    <p:animEffect transition="in" filter="box(in)">
                                      <p:cBhvr>
                                        <p:cTn id="7" dur="500"/>
                                        <p:tgtEl>
                                          <p:spTgt spid="54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4291"/>
                                        </p:tgtEl>
                                        <p:attrNameLst>
                                          <p:attrName>style.visibility</p:attrName>
                                        </p:attrNameLst>
                                      </p:cBhvr>
                                      <p:to>
                                        <p:strVal val="visible"/>
                                      </p:to>
                                    </p:set>
                                    <p:animEffect transition="in" filter="diamond(in)">
                                      <p:cBhvr>
                                        <p:cTn id="12" dur="20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animBg="1"/>
      <p:bldP spid="542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ieutuongChinhsachmoi">
            <a:extLst>
              <a:ext uri="{FF2B5EF4-FFF2-40B4-BE49-F238E27FC236}">
                <a16:creationId xmlns:a16="http://schemas.microsoft.com/office/drawing/2014/main" xmlns="" id="{48667120-6573-420C-B40C-86EC38090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xmlns="" id="{5C363480-11A8-4DFF-A18C-07FDF6BB4ADE}"/>
              </a:ext>
            </a:extLst>
          </p:cNvPr>
          <p:cNvSpPr>
            <a:spLocks noChangeArrowheads="1"/>
          </p:cNvSpPr>
          <p:nvPr/>
        </p:nvSpPr>
        <p:spPr bwMode="auto">
          <a:xfrm>
            <a:off x="228600" y="1524000"/>
            <a:ext cx="7696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rPr>
              <a:t>II.NƯỚC MĨ TRONG NHỮNG NĂM 1929 – 1939</a:t>
            </a:r>
          </a:p>
          <a:p>
            <a:pPr eaLnBrk="1" hangingPunct="1"/>
            <a:r>
              <a:rPr lang="en-US" altLang="en-US" sz="2600" b="1">
                <a:latin typeface="Times New Roman" panose="02020603050405020304" pitchFamily="18" charset="0"/>
              </a:rPr>
              <a:t>  1.Cuộc khủng hoảng kinh tế 1929 – 1933 ở nước Mĩ</a:t>
            </a:r>
          </a:p>
          <a:p>
            <a:pPr eaLnBrk="1" hangingPunct="1"/>
            <a:r>
              <a:rPr lang="en-US" altLang="en-US" sz="2600" b="1">
                <a:latin typeface="Times New Roman" panose="02020603050405020304" pitchFamily="18" charset="0"/>
              </a:rPr>
              <a:t>  2. Chính sách mới của Tổng thống Ru-đơ-ven</a:t>
            </a:r>
          </a:p>
        </p:txBody>
      </p:sp>
      <p:sp>
        <p:nvSpPr>
          <p:cNvPr id="81927" name="AutoShape 7">
            <a:extLst>
              <a:ext uri="{FF2B5EF4-FFF2-40B4-BE49-F238E27FC236}">
                <a16:creationId xmlns:a16="http://schemas.microsoft.com/office/drawing/2014/main" xmlns="" id="{E7F7B603-CB27-4925-B4AF-4B37AED15272}"/>
              </a:ext>
            </a:extLst>
          </p:cNvPr>
          <p:cNvSpPr>
            <a:spLocks noChangeArrowheads="1"/>
          </p:cNvSpPr>
          <p:nvPr/>
        </p:nvSpPr>
        <p:spPr bwMode="auto">
          <a:xfrm>
            <a:off x="2057400" y="2819400"/>
            <a:ext cx="5867400" cy="1676400"/>
          </a:xfrm>
          <a:prstGeom prst="cloudCallout">
            <a:avLst>
              <a:gd name="adj1" fmla="val -43236"/>
              <a:gd name="adj2" fmla="val 67329"/>
            </a:avLst>
          </a:prstGeom>
          <a:solidFill>
            <a:srgbClr val="069013"/>
          </a:solidFill>
          <a:ln w="9525">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i="1">
                <a:solidFill>
                  <a:schemeClr val="bg1"/>
                </a:solidFill>
                <a:latin typeface="Times New Roman" panose="02020603050405020304" pitchFamily="18" charset="0"/>
              </a:rPr>
              <a:t>Thực chất của </a:t>
            </a:r>
          </a:p>
          <a:p>
            <a:pPr algn="ctr" eaLnBrk="1" hangingPunct="1"/>
            <a:r>
              <a:rPr lang="en-US" altLang="en-US" sz="3200" b="1" i="1">
                <a:solidFill>
                  <a:schemeClr val="bg1"/>
                </a:solidFill>
                <a:latin typeface="Times New Roman" panose="02020603050405020304" pitchFamily="18" charset="0"/>
              </a:rPr>
              <a:t>chính sách mới là gì?</a:t>
            </a:r>
          </a:p>
        </p:txBody>
      </p:sp>
      <p:sp>
        <p:nvSpPr>
          <p:cNvPr id="81928" name="Text Box 8">
            <a:extLst>
              <a:ext uri="{FF2B5EF4-FFF2-40B4-BE49-F238E27FC236}">
                <a16:creationId xmlns:a16="http://schemas.microsoft.com/office/drawing/2014/main" xmlns="" id="{1946CAC8-322F-408A-8066-A85F77B0D60A}"/>
              </a:ext>
            </a:extLst>
          </p:cNvPr>
          <p:cNvSpPr txBox="1">
            <a:spLocks noChangeArrowheads="1"/>
          </p:cNvSpPr>
          <p:nvPr/>
        </p:nvSpPr>
        <p:spPr bwMode="auto">
          <a:xfrm>
            <a:off x="304800" y="5181600"/>
            <a:ext cx="8458200" cy="1292225"/>
          </a:xfrm>
          <a:prstGeom prst="rect">
            <a:avLst/>
          </a:prstGeom>
          <a:solidFill>
            <a:schemeClr val="tx2"/>
          </a:solidFill>
          <a:ln w="9525">
            <a:solidFill>
              <a:srgbClr val="FFFF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i="1" u="sng">
                <a:solidFill>
                  <a:schemeClr val="bg1"/>
                </a:solidFill>
                <a:latin typeface="Times New Roman" panose="02020603050405020304" pitchFamily="18" charset="0"/>
              </a:rPr>
              <a:t>Thực chất:</a:t>
            </a:r>
            <a:r>
              <a:rPr lang="en-US" altLang="en-US" sz="2600">
                <a:solidFill>
                  <a:schemeClr val="bg1"/>
                </a:solidFill>
                <a:latin typeface="Times New Roman" panose="02020603050405020304" pitchFamily="18" charset="0"/>
              </a:rPr>
              <a:t> </a:t>
            </a:r>
            <a:r>
              <a:rPr lang="en-US" altLang="en-US" sz="2600" b="1">
                <a:solidFill>
                  <a:schemeClr val="bg1"/>
                </a:solidFill>
                <a:latin typeface="Times New Roman" panose="02020603050405020304" pitchFamily="18" charset="0"/>
              </a:rPr>
              <a:t>Nhà nước dùng sức mạnh và biện pháp để điều tiết kinh tế, giải quyết các vấn đề chính trị, xã hội. Vai trò của nhà nước được tăng cường</a:t>
            </a:r>
          </a:p>
        </p:txBody>
      </p:sp>
      <p:sp>
        <p:nvSpPr>
          <p:cNvPr id="31749" name="Rectangle 11">
            <a:extLst>
              <a:ext uri="{FF2B5EF4-FFF2-40B4-BE49-F238E27FC236}">
                <a16:creationId xmlns:a16="http://schemas.microsoft.com/office/drawing/2014/main" xmlns="" id="{97CFA9E4-2C96-4DF2-B5FC-C079E2DA7B0F}"/>
              </a:ext>
            </a:extLst>
          </p:cNvPr>
          <p:cNvSpPr>
            <a:spLocks noChangeArrowheads="1"/>
          </p:cNvSpPr>
          <p:nvPr/>
        </p:nvSpPr>
        <p:spPr bwMode="auto">
          <a:xfrm>
            <a:off x="0" y="0"/>
            <a:ext cx="9144000" cy="1373188"/>
          </a:xfrm>
          <a:prstGeom prst="rect">
            <a:avLst/>
          </a:pr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rgbClr val="FFFF00"/>
                </a:solidFill>
                <a:latin typeface="Times New Roman" panose="02020603050405020304" pitchFamily="18" charset="0"/>
              </a:rPr>
              <a:t>Tiết 14</a:t>
            </a:r>
          </a:p>
          <a:p>
            <a:pPr algn="ctr" eaLnBrk="1" hangingPunct="1"/>
            <a:r>
              <a:rPr lang="en-US" altLang="en-US" sz="2800" b="1">
                <a:solidFill>
                  <a:srgbClr val="FFFF00"/>
                </a:solidFill>
                <a:latin typeface="Times New Roman" panose="02020603050405020304" pitchFamily="18" charset="0"/>
              </a:rPr>
              <a:t>BÀI 13: NƯỚC MĨ GIỮA HAI CUỘC CHIẾN TRANH   </a:t>
            </a:r>
          </a:p>
          <a:p>
            <a:pPr algn="ctr" eaLnBrk="1" hangingPunct="1"/>
            <a:r>
              <a:rPr lang="en-US" altLang="en-US" sz="2800" b="1">
                <a:solidFill>
                  <a:srgbClr val="FFFF00"/>
                </a:solidFill>
                <a:latin typeface="Times New Roman" panose="02020603050405020304" pitchFamily="18" charset="0"/>
              </a:rPr>
              <a:t>THẾ GIỚI (1918-1939)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27"/>
                                        </p:tgtEl>
                                        <p:attrNameLst>
                                          <p:attrName>style.visibility</p:attrName>
                                        </p:attrNameLst>
                                      </p:cBhvr>
                                      <p:to>
                                        <p:strVal val="visible"/>
                                      </p:to>
                                    </p:set>
                                    <p:animEffect transition="in" filter="diamond(in)">
                                      <p:cBhvr>
                                        <p:cTn id="7" dur="2000"/>
                                        <p:tgtEl>
                                          <p:spTgt spid="819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diamond(in)">
                                      <p:cBhvr>
                                        <p:cTn id="12" dur="20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p:bldP spid="819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xmlns="" id="{811F78CB-3AB3-4814-B51A-F9821BB9F683}"/>
              </a:ext>
            </a:extLst>
          </p:cNvPr>
          <p:cNvSpPr>
            <a:spLocks noChangeArrowheads="1"/>
          </p:cNvSpPr>
          <p:nvPr/>
        </p:nvSpPr>
        <p:spPr bwMode="auto">
          <a:xfrm>
            <a:off x="0" y="1447800"/>
            <a:ext cx="76962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rPr>
              <a:t>II. NƯỚC MĨ TRONG NHỮNG NĂM 1929 – 1939</a:t>
            </a:r>
          </a:p>
          <a:p>
            <a:pPr eaLnBrk="1" hangingPunct="1"/>
            <a:r>
              <a:rPr lang="en-US" altLang="en-US" sz="2600" b="1">
                <a:latin typeface="Times New Roman" panose="02020603050405020304" pitchFamily="18" charset="0"/>
              </a:rPr>
              <a:t>  1.Cuộc khủng hoảng kinh tế 1929 – 1933 ở nước Mĩ</a:t>
            </a:r>
          </a:p>
          <a:p>
            <a:pPr eaLnBrk="1" hangingPunct="1"/>
            <a:r>
              <a:rPr lang="en-US" altLang="en-US" sz="2600" b="1">
                <a:latin typeface="Times New Roman" panose="02020603050405020304" pitchFamily="18" charset="0"/>
              </a:rPr>
              <a:t>  2. Chính sách mới của Tổng thống Ru-đơ-ven</a:t>
            </a:r>
          </a:p>
        </p:txBody>
      </p:sp>
      <p:sp>
        <p:nvSpPr>
          <p:cNvPr id="57360" name="AutoShape 16">
            <a:extLst>
              <a:ext uri="{FF2B5EF4-FFF2-40B4-BE49-F238E27FC236}">
                <a16:creationId xmlns:a16="http://schemas.microsoft.com/office/drawing/2014/main" xmlns="" id="{5A2B87FF-BFED-49AF-9831-3B69E1B0C8E9}"/>
              </a:ext>
            </a:extLst>
          </p:cNvPr>
          <p:cNvSpPr>
            <a:spLocks noChangeArrowheads="1"/>
          </p:cNvSpPr>
          <p:nvPr/>
        </p:nvSpPr>
        <p:spPr bwMode="auto">
          <a:xfrm>
            <a:off x="152400" y="2667000"/>
            <a:ext cx="8229600" cy="685800"/>
          </a:xfrm>
          <a:prstGeom prst="wedgeRoundRectCallout">
            <a:avLst>
              <a:gd name="adj1" fmla="val -16435"/>
              <a:gd name="adj2" fmla="val 0"/>
              <a:gd name="adj3" fmla="val 16667"/>
            </a:avLst>
          </a:prstGeom>
          <a:solidFill>
            <a:schemeClr val="bg1"/>
          </a:solidFill>
          <a:ln w="9525">
            <a:solidFill>
              <a:schemeClr val="bg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rPr>
              <a:t>* Tác dụng của việc thực hiện Chính sách mới</a:t>
            </a:r>
          </a:p>
          <a:p>
            <a:pPr algn="ctr" eaLnBrk="1" hangingPunct="1"/>
            <a:endParaRPr lang="en-US" altLang="en-US" sz="2600">
              <a:latin typeface="Times New Roman" panose="02020603050405020304" pitchFamily="18" charset="0"/>
            </a:endParaRPr>
          </a:p>
        </p:txBody>
      </p:sp>
      <p:sp>
        <p:nvSpPr>
          <p:cNvPr id="57361" name="AutoShape 17">
            <a:extLst>
              <a:ext uri="{FF2B5EF4-FFF2-40B4-BE49-F238E27FC236}">
                <a16:creationId xmlns:a16="http://schemas.microsoft.com/office/drawing/2014/main" xmlns="" id="{EB7AA4D5-EAD7-44A4-9B31-DC6D4052014D}"/>
              </a:ext>
            </a:extLst>
          </p:cNvPr>
          <p:cNvSpPr>
            <a:spLocks noChangeArrowheads="1"/>
          </p:cNvSpPr>
          <p:nvPr/>
        </p:nvSpPr>
        <p:spPr bwMode="auto">
          <a:xfrm>
            <a:off x="381000" y="2971800"/>
            <a:ext cx="8153400" cy="1676400"/>
          </a:xfrm>
          <a:prstGeom prst="horizontalScroll">
            <a:avLst>
              <a:gd name="adj" fmla="val 12500"/>
            </a:avLst>
          </a:prstGeom>
          <a:solidFill>
            <a:schemeClr val="bg1">
              <a:alpha val="25882"/>
            </a:schemeClr>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latin typeface="Times New Roman" panose="02020603050405020304" pitchFamily="18" charset="0"/>
              </a:rPr>
              <a:t>- Đưa nước Mĩ vượt qua cơn khủng hoảng.</a:t>
            </a:r>
          </a:p>
          <a:p>
            <a:pPr eaLnBrk="1" hangingPunct="1">
              <a:buFontTx/>
              <a:buChar char="-"/>
            </a:pPr>
            <a:r>
              <a:rPr lang="en-US" altLang="en-US" sz="2600">
                <a:latin typeface="Times New Roman" panose="02020603050405020304" pitchFamily="18" charset="0"/>
              </a:rPr>
              <a:t> Giải quyết được những vấn đề cơ bản của XH </a:t>
            </a:r>
          </a:p>
          <a:p>
            <a:pPr eaLnBrk="1" hangingPunct="1"/>
            <a:r>
              <a:rPr lang="en-US" altLang="en-US" sz="2600">
                <a:latin typeface="Times New Roman" panose="02020603050405020304" pitchFamily="18" charset="0"/>
              </a:rPr>
              <a:t>    (nạn thất nghiệp, khôi phục SX….)</a:t>
            </a:r>
          </a:p>
        </p:txBody>
      </p:sp>
      <p:sp>
        <p:nvSpPr>
          <p:cNvPr id="32773" name="Rectangle 20">
            <a:extLst>
              <a:ext uri="{FF2B5EF4-FFF2-40B4-BE49-F238E27FC236}">
                <a16:creationId xmlns:a16="http://schemas.microsoft.com/office/drawing/2014/main" xmlns="" id="{3558C517-AD58-428A-A943-6CA9E3FC8205}"/>
              </a:ext>
            </a:extLst>
          </p:cNvPr>
          <p:cNvSpPr>
            <a:spLocks noChangeArrowheads="1"/>
          </p:cNvSpPr>
          <p:nvPr/>
        </p:nvSpPr>
        <p:spPr bwMode="auto">
          <a:xfrm>
            <a:off x="0" y="0"/>
            <a:ext cx="9144000" cy="1373188"/>
          </a:xfrm>
          <a:prstGeom prst="rect">
            <a:avLst/>
          </a:prstGeom>
          <a:gradFill rotWithShape="1">
            <a:gsLst>
              <a:gs pos="0">
                <a:srgbClr val="FF8200"/>
              </a:gs>
              <a:gs pos="5000">
                <a:srgbClr val="FF0000"/>
              </a:gs>
              <a:gs pos="17500">
                <a:srgbClr val="BA0066"/>
              </a:gs>
              <a:gs pos="35001">
                <a:srgbClr val="66008F"/>
              </a:gs>
              <a:gs pos="50000">
                <a:srgbClr val="000082"/>
              </a:gs>
              <a:gs pos="64999">
                <a:srgbClr val="66008F"/>
              </a:gs>
              <a:gs pos="82500">
                <a:srgbClr val="BA0066"/>
              </a:gs>
              <a:gs pos="95000">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a:solidFill>
                  <a:srgbClr val="FFFF00"/>
                </a:solidFill>
                <a:latin typeface="Times New Roman" panose="02020603050405020304" pitchFamily="18" charset="0"/>
              </a:rPr>
              <a:t>Tiết 14</a:t>
            </a:r>
          </a:p>
          <a:p>
            <a:pPr algn="ctr" eaLnBrk="1" hangingPunct="1"/>
            <a:r>
              <a:rPr lang="en-US" altLang="en-US" sz="2800" b="1">
                <a:solidFill>
                  <a:srgbClr val="FFFF00"/>
                </a:solidFill>
                <a:latin typeface="Times New Roman" panose="02020603050405020304" pitchFamily="18" charset="0"/>
              </a:rPr>
              <a:t>BÀI 13: NƯỚC MĨ GIỮA HAI CUỘC CHIẾN TRANH   </a:t>
            </a:r>
          </a:p>
          <a:p>
            <a:pPr algn="ctr" eaLnBrk="1" hangingPunct="1"/>
            <a:r>
              <a:rPr lang="en-US" altLang="en-US" sz="2800" b="1">
                <a:solidFill>
                  <a:srgbClr val="FFFF00"/>
                </a:solidFill>
                <a:latin typeface="Times New Roman" panose="02020603050405020304" pitchFamily="18" charset="0"/>
              </a:rPr>
              <a:t>THẾ GIỚI (1918-1939)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60"/>
                                        </p:tgtEl>
                                        <p:attrNameLst>
                                          <p:attrName>style.visibility</p:attrName>
                                        </p:attrNameLst>
                                      </p:cBhvr>
                                      <p:to>
                                        <p:strVal val="visible"/>
                                      </p:to>
                                    </p:set>
                                    <p:animEffect transition="in" filter="box(in)">
                                      <p:cBhvr>
                                        <p:cTn id="7" dur="500"/>
                                        <p:tgtEl>
                                          <p:spTgt spid="573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7361"/>
                                        </p:tgtEl>
                                        <p:attrNameLst>
                                          <p:attrName>style.visibility</p:attrName>
                                        </p:attrNameLst>
                                      </p:cBhvr>
                                      <p:to>
                                        <p:strVal val="visible"/>
                                      </p:to>
                                    </p:set>
                                    <p:animEffect transition="in" filter="box(in)">
                                      <p:cBhvr>
                                        <p:cTn id="12" dur="500"/>
                                        <p:tgtEl>
                                          <p:spTgt spid="57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0" grpId="0" animBg="1"/>
      <p:bldP spid="573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0" name="Text Box 12">
            <a:extLst>
              <a:ext uri="{FF2B5EF4-FFF2-40B4-BE49-F238E27FC236}">
                <a16:creationId xmlns:a16="http://schemas.microsoft.com/office/drawing/2014/main" xmlns="" id="{156F2EDD-34D8-4D0E-92E6-60B88276C706}"/>
              </a:ext>
            </a:extLst>
          </p:cNvPr>
          <p:cNvSpPr txBox="1">
            <a:spLocks noChangeArrowheads="1"/>
          </p:cNvSpPr>
          <p:nvPr/>
        </p:nvSpPr>
        <p:spPr bwMode="auto">
          <a:xfrm>
            <a:off x="304800" y="1447800"/>
            <a:ext cx="883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I.NƯỚC MĨ TRONG NHỮNG NĂM 1918-1929</a:t>
            </a:r>
            <a:endParaRPr lang="en-US" altLang="en-US" sz="26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8860">
                                            <p:txEl>
                                              <p:pRg st="0" end="0"/>
                                            </p:txEl>
                                          </p:spTgt>
                                        </p:tgtEl>
                                        <p:attrNameLst>
                                          <p:attrName>style.visibility</p:attrName>
                                        </p:attrNameLst>
                                      </p:cBhvr>
                                      <p:to>
                                        <p:strVal val="visible"/>
                                      </p:to>
                                    </p:set>
                                    <p:animEffect transition="in" filter="box(in)">
                                      <p:cBhvr>
                                        <p:cTn id="7" dur="500"/>
                                        <p:tgtEl>
                                          <p:spTgt spid="788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ieu do ve ti le that nghiep o Mi ( 1920 - 1946)">
            <a:extLst>
              <a:ext uri="{FF2B5EF4-FFF2-40B4-BE49-F238E27FC236}">
                <a16:creationId xmlns:a16="http://schemas.microsoft.com/office/drawing/2014/main" xmlns="" id="{770B047F-4EB7-45CE-B40B-209A8C3FB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7248525" cy="5478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5" name="Text Box 3">
            <a:extLst>
              <a:ext uri="{FF2B5EF4-FFF2-40B4-BE49-F238E27FC236}">
                <a16:creationId xmlns:a16="http://schemas.microsoft.com/office/drawing/2014/main" xmlns="" id="{4185C7FE-6C63-43C1-8EDF-FBB3763A4991}"/>
              </a:ext>
            </a:extLst>
          </p:cNvPr>
          <p:cNvSpPr txBox="1">
            <a:spLocks noChangeArrowheads="1"/>
          </p:cNvSpPr>
          <p:nvPr/>
        </p:nvSpPr>
        <p:spPr bwMode="auto">
          <a:xfrm>
            <a:off x="1524000" y="5791200"/>
            <a:ext cx="6858000" cy="528638"/>
          </a:xfrm>
          <a:prstGeom prst="rect">
            <a:avLst/>
          </a:prstGeom>
          <a:solidFill>
            <a:srgbClr val="7C1A3D"/>
          </a:solidFill>
          <a:ln w="9525">
            <a:solidFill>
              <a:schemeClr val="tx1"/>
            </a:solidFill>
            <a:miter lim="800000"/>
            <a:headEnd/>
            <a:tailEnd/>
          </a:ln>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chemeClr val="bg1"/>
                </a:solidFill>
                <a:latin typeface="Times New Roman" panose="02020603050405020304" pitchFamily="18" charset="0"/>
              </a:rPr>
              <a:t>Biểu đồ về tỉ lệ thất nghiệp ở Mĩ (1920-1946)</a:t>
            </a:r>
            <a:endParaRPr lang="en-US" altLang="en-US" sz="2800" i="1">
              <a:solidFill>
                <a:schemeClr val="bg1"/>
              </a:solidFill>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Group 2">
            <a:extLst>
              <a:ext uri="{FF2B5EF4-FFF2-40B4-BE49-F238E27FC236}">
                <a16:creationId xmlns:a16="http://schemas.microsoft.com/office/drawing/2014/main" xmlns="" id="{D5AE5B1B-D5CE-4B3C-9881-3CDEC867BDF9}"/>
              </a:ext>
            </a:extLst>
          </p:cNvPr>
          <p:cNvGraphicFramePr>
            <a:graphicFrameLocks noGrp="1"/>
          </p:cNvGraphicFramePr>
          <p:nvPr>
            <p:ph idx="4294967295"/>
            <p:extLst>
              <p:ext uri="{D42A27DB-BD31-4B8C-83A1-F6EECF244321}">
                <p14:modId xmlns:p14="http://schemas.microsoft.com/office/powerpoint/2010/main" val="2140004595"/>
              </p:ext>
            </p:extLst>
          </p:nvPr>
        </p:nvGraphicFramePr>
        <p:xfrm>
          <a:off x="2544763" y="1052513"/>
          <a:ext cx="6599237" cy="5181600"/>
        </p:xfrm>
        <a:graphic>
          <a:graphicData uri="http://schemas.openxmlformats.org/drawingml/2006/table">
            <a:tbl>
              <a:tblPr/>
              <a:tblGrid>
                <a:gridCol w="1100137">
                  <a:extLst>
                    <a:ext uri="{9D8B030D-6E8A-4147-A177-3AD203B41FA5}">
                      <a16:colId xmlns:a16="http://schemas.microsoft.com/office/drawing/2014/main" xmlns="" val="20000"/>
                    </a:ext>
                  </a:extLst>
                </a:gridCol>
                <a:gridCol w="1098550">
                  <a:extLst>
                    <a:ext uri="{9D8B030D-6E8A-4147-A177-3AD203B41FA5}">
                      <a16:colId xmlns:a16="http://schemas.microsoft.com/office/drawing/2014/main" xmlns="" val="20001"/>
                    </a:ext>
                  </a:extLst>
                </a:gridCol>
                <a:gridCol w="1101725">
                  <a:extLst>
                    <a:ext uri="{9D8B030D-6E8A-4147-A177-3AD203B41FA5}">
                      <a16:colId xmlns:a16="http://schemas.microsoft.com/office/drawing/2014/main" xmlns="" val="20002"/>
                    </a:ext>
                  </a:extLst>
                </a:gridCol>
                <a:gridCol w="1100138">
                  <a:extLst>
                    <a:ext uri="{9D8B030D-6E8A-4147-A177-3AD203B41FA5}">
                      <a16:colId xmlns:a16="http://schemas.microsoft.com/office/drawing/2014/main" xmlns="" val="20003"/>
                    </a:ext>
                  </a:extLst>
                </a:gridCol>
                <a:gridCol w="1071562">
                  <a:extLst>
                    <a:ext uri="{9D8B030D-6E8A-4147-A177-3AD203B41FA5}">
                      <a16:colId xmlns:a16="http://schemas.microsoft.com/office/drawing/2014/main" xmlns="" val="20004"/>
                    </a:ext>
                  </a:extLst>
                </a:gridCol>
                <a:gridCol w="1127125">
                  <a:extLst>
                    <a:ext uri="{9D8B030D-6E8A-4147-A177-3AD203B41FA5}">
                      <a16:colId xmlns:a16="http://schemas.microsoft.com/office/drawing/2014/main" xmlns="" val="20005"/>
                    </a:ext>
                  </a:extLst>
                </a:gridCol>
              </a:tblGrid>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34897" name="Line 81">
            <a:extLst>
              <a:ext uri="{FF2B5EF4-FFF2-40B4-BE49-F238E27FC236}">
                <a16:creationId xmlns:a16="http://schemas.microsoft.com/office/drawing/2014/main" xmlns="" id="{BE4F5795-89E0-4435-A9CB-D2A4F8A8CA96}"/>
              </a:ext>
            </a:extLst>
          </p:cNvPr>
          <p:cNvSpPr>
            <a:spLocks noChangeShapeType="1"/>
          </p:cNvSpPr>
          <p:nvPr/>
        </p:nvSpPr>
        <p:spPr bwMode="auto">
          <a:xfrm>
            <a:off x="2195513" y="1773238"/>
            <a:ext cx="1655762" cy="2376487"/>
          </a:xfrm>
          <a:prstGeom prst="line">
            <a:avLst/>
          </a:prstGeom>
          <a:noFill/>
          <a:ln w="57150">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8" name="Line 82">
            <a:extLst>
              <a:ext uri="{FF2B5EF4-FFF2-40B4-BE49-F238E27FC236}">
                <a16:creationId xmlns:a16="http://schemas.microsoft.com/office/drawing/2014/main" xmlns="" id="{A6A2FDC1-C590-4EB9-96ED-971E597E50EB}"/>
              </a:ext>
            </a:extLst>
          </p:cNvPr>
          <p:cNvSpPr>
            <a:spLocks noChangeShapeType="1"/>
          </p:cNvSpPr>
          <p:nvPr/>
        </p:nvSpPr>
        <p:spPr bwMode="auto">
          <a:xfrm>
            <a:off x="3851275" y="4149725"/>
            <a:ext cx="504825" cy="142875"/>
          </a:xfrm>
          <a:prstGeom prst="line">
            <a:avLst/>
          </a:prstGeom>
          <a:noFill/>
          <a:ln w="57150">
            <a:solidFill>
              <a:srgbClr val="66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3" name="Line 83">
            <a:extLst>
              <a:ext uri="{FF2B5EF4-FFF2-40B4-BE49-F238E27FC236}">
                <a16:creationId xmlns:a16="http://schemas.microsoft.com/office/drawing/2014/main" xmlns="" id="{0A7215BE-9E9E-4441-820D-4441E5D80084}"/>
              </a:ext>
            </a:extLst>
          </p:cNvPr>
          <p:cNvSpPr>
            <a:spLocks noChangeShapeType="1"/>
          </p:cNvSpPr>
          <p:nvPr/>
        </p:nvSpPr>
        <p:spPr bwMode="auto">
          <a:xfrm flipV="1">
            <a:off x="4356100" y="3284538"/>
            <a:ext cx="1150938" cy="1008062"/>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4" name="Line 84">
            <a:extLst>
              <a:ext uri="{FF2B5EF4-FFF2-40B4-BE49-F238E27FC236}">
                <a16:creationId xmlns:a16="http://schemas.microsoft.com/office/drawing/2014/main" xmlns="" id="{5F338C3C-8973-4CFA-87CE-5E73A9DD2A13}"/>
              </a:ext>
            </a:extLst>
          </p:cNvPr>
          <p:cNvSpPr>
            <a:spLocks noChangeShapeType="1"/>
          </p:cNvSpPr>
          <p:nvPr/>
        </p:nvSpPr>
        <p:spPr bwMode="auto">
          <a:xfrm flipV="1">
            <a:off x="5508625" y="2997200"/>
            <a:ext cx="576263" cy="28892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5" name="Line 85">
            <a:extLst>
              <a:ext uri="{FF2B5EF4-FFF2-40B4-BE49-F238E27FC236}">
                <a16:creationId xmlns:a16="http://schemas.microsoft.com/office/drawing/2014/main" xmlns="" id="{0BFE8DD4-1020-4626-B1CE-A8D0DBF052E4}"/>
              </a:ext>
            </a:extLst>
          </p:cNvPr>
          <p:cNvSpPr>
            <a:spLocks noChangeShapeType="1"/>
          </p:cNvSpPr>
          <p:nvPr/>
        </p:nvSpPr>
        <p:spPr bwMode="auto">
          <a:xfrm flipV="1">
            <a:off x="6084888" y="2492375"/>
            <a:ext cx="504825" cy="503238"/>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6" name="Line 86">
            <a:extLst>
              <a:ext uri="{FF2B5EF4-FFF2-40B4-BE49-F238E27FC236}">
                <a16:creationId xmlns:a16="http://schemas.microsoft.com/office/drawing/2014/main" xmlns="" id="{98EF288D-1385-4A98-9912-1BE9C5DA5EFE}"/>
              </a:ext>
            </a:extLst>
          </p:cNvPr>
          <p:cNvSpPr>
            <a:spLocks noChangeShapeType="1"/>
          </p:cNvSpPr>
          <p:nvPr/>
        </p:nvSpPr>
        <p:spPr bwMode="auto">
          <a:xfrm>
            <a:off x="6588125" y="2492375"/>
            <a:ext cx="647700" cy="287338"/>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7" name="Line 87">
            <a:extLst>
              <a:ext uri="{FF2B5EF4-FFF2-40B4-BE49-F238E27FC236}">
                <a16:creationId xmlns:a16="http://schemas.microsoft.com/office/drawing/2014/main" xmlns="" id="{70BE2362-6D84-47CA-9C3D-019A909BF270}"/>
              </a:ext>
            </a:extLst>
          </p:cNvPr>
          <p:cNvSpPr>
            <a:spLocks noChangeShapeType="1"/>
          </p:cNvSpPr>
          <p:nvPr/>
        </p:nvSpPr>
        <p:spPr bwMode="auto">
          <a:xfrm flipV="1">
            <a:off x="7235825" y="2060575"/>
            <a:ext cx="1008063" cy="719138"/>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4" name="Line 88">
            <a:extLst>
              <a:ext uri="{FF2B5EF4-FFF2-40B4-BE49-F238E27FC236}">
                <a16:creationId xmlns:a16="http://schemas.microsoft.com/office/drawing/2014/main" xmlns="" id="{D4321C8F-20C7-4DE6-BC53-B18C831E3D88}"/>
              </a:ext>
            </a:extLst>
          </p:cNvPr>
          <p:cNvSpPr>
            <a:spLocks noChangeShapeType="1"/>
          </p:cNvSpPr>
          <p:nvPr/>
        </p:nvSpPr>
        <p:spPr bwMode="auto">
          <a:xfrm flipV="1">
            <a:off x="2195513" y="476250"/>
            <a:ext cx="0" cy="5761038"/>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49" name="Line 89">
            <a:extLst>
              <a:ext uri="{FF2B5EF4-FFF2-40B4-BE49-F238E27FC236}">
                <a16:creationId xmlns:a16="http://schemas.microsoft.com/office/drawing/2014/main" xmlns="" id="{49988C90-78AB-4DCA-8C08-57019B727F97}"/>
              </a:ext>
            </a:extLst>
          </p:cNvPr>
          <p:cNvSpPr>
            <a:spLocks noChangeShapeType="1"/>
          </p:cNvSpPr>
          <p:nvPr/>
        </p:nvSpPr>
        <p:spPr bwMode="auto">
          <a:xfrm flipV="1">
            <a:off x="8243888" y="1052513"/>
            <a:ext cx="576262" cy="1008062"/>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906" name="Line 90">
            <a:extLst>
              <a:ext uri="{FF2B5EF4-FFF2-40B4-BE49-F238E27FC236}">
                <a16:creationId xmlns:a16="http://schemas.microsoft.com/office/drawing/2014/main" xmlns="" id="{0C850F11-EC03-4628-ADD7-B158FE4DD007}"/>
              </a:ext>
            </a:extLst>
          </p:cNvPr>
          <p:cNvSpPr>
            <a:spLocks noChangeShapeType="1"/>
          </p:cNvSpPr>
          <p:nvPr/>
        </p:nvSpPr>
        <p:spPr bwMode="auto">
          <a:xfrm>
            <a:off x="2195513" y="6237288"/>
            <a:ext cx="7019925" cy="0"/>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907" name="Text Box 91">
            <a:extLst>
              <a:ext uri="{FF2B5EF4-FFF2-40B4-BE49-F238E27FC236}">
                <a16:creationId xmlns:a16="http://schemas.microsoft.com/office/drawing/2014/main" xmlns="" id="{DAFED62B-4355-49C4-85FF-F0A856D80AE7}"/>
              </a:ext>
            </a:extLst>
          </p:cNvPr>
          <p:cNvSpPr txBox="1">
            <a:spLocks noChangeArrowheads="1"/>
          </p:cNvSpPr>
          <p:nvPr/>
        </p:nvSpPr>
        <p:spPr bwMode="auto">
          <a:xfrm>
            <a:off x="1835150" y="6308725"/>
            <a:ext cx="720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cs typeface="Arial" panose="020B0604020202020204" pitchFamily="34" charset="0"/>
              </a:rPr>
              <a:t>1929</a:t>
            </a:r>
          </a:p>
        </p:txBody>
      </p:sp>
      <p:sp>
        <p:nvSpPr>
          <p:cNvPr id="34908" name="Text Box 92">
            <a:extLst>
              <a:ext uri="{FF2B5EF4-FFF2-40B4-BE49-F238E27FC236}">
                <a16:creationId xmlns:a16="http://schemas.microsoft.com/office/drawing/2014/main" xmlns="" id="{D2BD09C7-9FE3-4C21-8E4A-3CBFB917B23D}"/>
              </a:ext>
            </a:extLst>
          </p:cNvPr>
          <p:cNvSpPr txBox="1">
            <a:spLocks noChangeArrowheads="1"/>
          </p:cNvSpPr>
          <p:nvPr/>
        </p:nvSpPr>
        <p:spPr bwMode="auto">
          <a:xfrm>
            <a:off x="2916238" y="6308725"/>
            <a:ext cx="935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1931</a:t>
            </a:r>
          </a:p>
        </p:txBody>
      </p:sp>
      <p:sp>
        <p:nvSpPr>
          <p:cNvPr id="34909" name="Text Box 93">
            <a:extLst>
              <a:ext uri="{FF2B5EF4-FFF2-40B4-BE49-F238E27FC236}">
                <a16:creationId xmlns:a16="http://schemas.microsoft.com/office/drawing/2014/main" xmlns="" id="{8EB052B1-C440-4539-9203-7ABA97A05281}"/>
              </a:ext>
            </a:extLst>
          </p:cNvPr>
          <p:cNvSpPr txBox="1">
            <a:spLocks noChangeArrowheads="1"/>
          </p:cNvSpPr>
          <p:nvPr/>
        </p:nvSpPr>
        <p:spPr bwMode="auto">
          <a:xfrm>
            <a:off x="4067175" y="6308725"/>
            <a:ext cx="865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cs typeface="Arial" panose="020B0604020202020204" pitchFamily="34" charset="0"/>
              </a:rPr>
              <a:t>1933</a:t>
            </a:r>
          </a:p>
        </p:txBody>
      </p:sp>
      <p:sp>
        <p:nvSpPr>
          <p:cNvPr id="34910" name="Text Box 94">
            <a:extLst>
              <a:ext uri="{FF2B5EF4-FFF2-40B4-BE49-F238E27FC236}">
                <a16:creationId xmlns:a16="http://schemas.microsoft.com/office/drawing/2014/main" xmlns="" id="{56F58F52-39C4-4D1B-A57B-85206D9584B9}"/>
              </a:ext>
            </a:extLst>
          </p:cNvPr>
          <p:cNvSpPr txBox="1">
            <a:spLocks noChangeArrowheads="1"/>
          </p:cNvSpPr>
          <p:nvPr/>
        </p:nvSpPr>
        <p:spPr bwMode="auto">
          <a:xfrm>
            <a:off x="5076825" y="6308725"/>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1935</a:t>
            </a:r>
          </a:p>
        </p:txBody>
      </p:sp>
      <p:sp>
        <p:nvSpPr>
          <p:cNvPr id="34911" name="Text Box 95">
            <a:extLst>
              <a:ext uri="{FF2B5EF4-FFF2-40B4-BE49-F238E27FC236}">
                <a16:creationId xmlns:a16="http://schemas.microsoft.com/office/drawing/2014/main" xmlns="" id="{42D27E34-3088-4A00-AF5E-CCFB1D50AAE2}"/>
              </a:ext>
            </a:extLst>
          </p:cNvPr>
          <p:cNvSpPr txBox="1">
            <a:spLocks noChangeArrowheads="1"/>
          </p:cNvSpPr>
          <p:nvPr/>
        </p:nvSpPr>
        <p:spPr bwMode="auto">
          <a:xfrm>
            <a:off x="6300788" y="6308725"/>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1937</a:t>
            </a:r>
          </a:p>
        </p:txBody>
      </p:sp>
      <p:sp>
        <p:nvSpPr>
          <p:cNvPr id="34912" name="Text Box 96">
            <a:extLst>
              <a:ext uri="{FF2B5EF4-FFF2-40B4-BE49-F238E27FC236}">
                <a16:creationId xmlns:a16="http://schemas.microsoft.com/office/drawing/2014/main" xmlns="" id="{18853D49-DDD0-46F1-BB18-9452B31A03A2}"/>
              </a:ext>
            </a:extLst>
          </p:cNvPr>
          <p:cNvSpPr txBox="1">
            <a:spLocks noChangeArrowheads="1"/>
          </p:cNvSpPr>
          <p:nvPr/>
        </p:nvSpPr>
        <p:spPr bwMode="auto">
          <a:xfrm>
            <a:off x="7308850" y="6308725"/>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1939</a:t>
            </a:r>
          </a:p>
        </p:txBody>
      </p:sp>
      <p:sp>
        <p:nvSpPr>
          <p:cNvPr id="34913" name="Text Box 97">
            <a:extLst>
              <a:ext uri="{FF2B5EF4-FFF2-40B4-BE49-F238E27FC236}">
                <a16:creationId xmlns:a16="http://schemas.microsoft.com/office/drawing/2014/main" xmlns="" id="{5150BFAE-982A-4F61-A49C-42A2869304E4}"/>
              </a:ext>
            </a:extLst>
          </p:cNvPr>
          <p:cNvSpPr txBox="1">
            <a:spLocks noChangeArrowheads="1"/>
          </p:cNvSpPr>
          <p:nvPr/>
        </p:nvSpPr>
        <p:spPr bwMode="auto">
          <a:xfrm>
            <a:off x="8351838" y="6308725"/>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cs typeface="Arial" panose="020B0604020202020204" pitchFamily="34" charset="0"/>
              </a:rPr>
              <a:t>1941</a:t>
            </a:r>
          </a:p>
        </p:txBody>
      </p:sp>
      <p:sp>
        <p:nvSpPr>
          <p:cNvPr id="34914" name="Text Box 98">
            <a:extLst>
              <a:ext uri="{FF2B5EF4-FFF2-40B4-BE49-F238E27FC236}">
                <a16:creationId xmlns:a16="http://schemas.microsoft.com/office/drawing/2014/main" xmlns="" id="{0E351169-2E50-4D8D-A4F8-52C7D583AB3E}"/>
              </a:ext>
            </a:extLst>
          </p:cNvPr>
          <p:cNvSpPr txBox="1">
            <a:spLocks noChangeArrowheads="1"/>
          </p:cNvSpPr>
          <p:nvPr/>
        </p:nvSpPr>
        <p:spPr bwMode="auto">
          <a:xfrm>
            <a:off x="1692275" y="6021388"/>
            <a:ext cx="287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0</a:t>
            </a:r>
          </a:p>
        </p:txBody>
      </p:sp>
      <p:sp>
        <p:nvSpPr>
          <p:cNvPr id="34915" name="Text Box 99">
            <a:extLst>
              <a:ext uri="{FF2B5EF4-FFF2-40B4-BE49-F238E27FC236}">
                <a16:creationId xmlns:a16="http://schemas.microsoft.com/office/drawing/2014/main" xmlns="" id="{F219AFF5-E0C9-4D94-9D78-7B3A983997F1}"/>
              </a:ext>
            </a:extLst>
          </p:cNvPr>
          <p:cNvSpPr txBox="1">
            <a:spLocks noChangeArrowheads="1"/>
          </p:cNvSpPr>
          <p:nvPr/>
        </p:nvSpPr>
        <p:spPr bwMode="auto">
          <a:xfrm>
            <a:off x="1619250" y="558958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10</a:t>
            </a:r>
          </a:p>
        </p:txBody>
      </p:sp>
      <p:sp>
        <p:nvSpPr>
          <p:cNvPr id="34916" name="Text Box 100">
            <a:extLst>
              <a:ext uri="{FF2B5EF4-FFF2-40B4-BE49-F238E27FC236}">
                <a16:creationId xmlns:a16="http://schemas.microsoft.com/office/drawing/2014/main" xmlns="" id="{0B546DBF-47A1-409F-B030-305105958339}"/>
              </a:ext>
            </a:extLst>
          </p:cNvPr>
          <p:cNvSpPr txBox="1">
            <a:spLocks noChangeArrowheads="1"/>
          </p:cNvSpPr>
          <p:nvPr/>
        </p:nvSpPr>
        <p:spPr bwMode="auto">
          <a:xfrm>
            <a:off x="1619250" y="5013325"/>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20</a:t>
            </a:r>
          </a:p>
        </p:txBody>
      </p:sp>
      <p:sp>
        <p:nvSpPr>
          <p:cNvPr id="34917" name="Text Box 101">
            <a:extLst>
              <a:ext uri="{FF2B5EF4-FFF2-40B4-BE49-F238E27FC236}">
                <a16:creationId xmlns:a16="http://schemas.microsoft.com/office/drawing/2014/main" xmlns="" id="{003DE2CA-C41F-4D59-9FE6-23BDF734BD8B}"/>
              </a:ext>
            </a:extLst>
          </p:cNvPr>
          <p:cNvSpPr txBox="1">
            <a:spLocks noChangeArrowheads="1"/>
          </p:cNvSpPr>
          <p:nvPr/>
        </p:nvSpPr>
        <p:spPr bwMode="auto">
          <a:xfrm>
            <a:off x="1619250" y="450215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30</a:t>
            </a:r>
          </a:p>
        </p:txBody>
      </p:sp>
      <p:sp>
        <p:nvSpPr>
          <p:cNvPr id="34918" name="Text Box 102">
            <a:extLst>
              <a:ext uri="{FF2B5EF4-FFF2-40B4-BE49-F238E27FC236}">
                <a16:creationId xmlns:a16="http://schemas.microsoft.com/office/drawing/2014/main" xmlns="" id="{4F08324A-C62F-4E50-B87A-6B443C940963}"/>
              </a:ext>
            </a:extLst>
          </p:cNvPr>
          <p:cNvSpPr txBox="1">
            <a:spLocks noChangeArrowheads="1"/>
          </p:cNvSpPr>
          <p:nvPr/>
        </p:nvSpPr>
        <p:spPr bwMode="auto">
          <a:xfrm>
            <a:off x="1619250" y="399891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40</a:t>
            </a:r>
          </a:p>
        </p:txBody>
      </p:sp>
      <p:sp>
        <p:nvSpPr>
          <p:cNvPr id="34919" name="Text Box 103">
            <a:extLst>
              <a:ext uri="{FF2B5EF4-FFF2-40B4-BE49-F238E27FC236}">
                <a16:creationId xmlns:a16="http://schemas.microsoft.com/office/drawing/2014/main" xmlns="" id="{3E86D1E4-6A8E-42AE-AC38-18C4A99FB434}"/>
              </a:ext>
            </a:extLst>
          </p:cNvPr>
          <p:cNvSpPr txBox="1">
            <a:spLocks noChangeArrowheads="1"/>
          </p:cNvSpPr>
          <p:nvPr/>
        </p:nvSpPr>
        <p:spPr bwMode="auto">
          <a:xfrm>
            <a:off x="1619250" y="350043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50</a:t>
            </a:r>
          </a:p>
        </p:txBody>
      </p:sp>
      <p:sp>
        <p:nvSpPr>
          <p:cNvPr id="34920" name="Text Box 104">
            <a:extLst>
              <a:ext uri="{FF2B5EF4-FFF2-40B4-BE49-F238E27FC236}">
                <a16:creationId xmlns:a16="http://schemas.microsoft.com/office/drawing/2014/main" xmlns="" id="{B65F4D50-E9E0-4A4B-B647-CFC9EEFBD193}"/>
              </a:ext>
            </a:extLst>
          </p:cNvPr>
          <p:cNvSpPr txBox="1">
            <a:spLocks noChangeArrowheads="1"/>
          </p:cNvSpPr>
          <p:nvPr/>
        </p:nvSpPr>
        <p:spPr bwMode="auto">
          <a:xfrm>
            <a:off x="1619250" y="299720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60</a:t>
            </a:r>
          </a:p>
        </p:txBody>
      </p:sp>
      <p:sp>
        <p:nvSpPr>
          <p:cNvPr id="34921" name="Text Box 105">
            <a:extLst>
              <a:ext uri="{FF2B5EF4-FFF2-40B4-BE49-F238E27FC236}">
                <a16:creationId xmlns:a16="http://schemas.microsoft.com/office/drawing/2014/main" xmlns="" id="{704FAFB5-0DAC-4493-A063-B8CD888E8BD2}"/>
              </a:ext>
            </a:extLst>
          </p:cNvPr>
          <p:cNvSpPr txBox="1">
            <a:spLocks noChangeArrowheads="1"/>
          </p:cNvSpPr>
          <p:nvPr/>
        </p:nvSpPr>
        <p:spPr bwMode="auto">
          <a:xfrm>
            <a:off x="1619250" y="242093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70</a:t>
            </a:r>
          </a:p>
        </p:txBody>
      </p:sp>
      <p:sp>
        <p:nvSpPr>
          <p:cNvPr id="34922" name="Text Box 106">
            <a:extLst>
              <a:ext uri="{FF2B5EF4-FFF2-40B4-BE49-F238E27FC236}">
                <a16:creationId xmlns:a16="http://schemas.microsoft.com/office/drawing/2014/main" xmlns="" id="{53A56295-219E-43E1-843C-3FC25522085D}"/>
              </a:ext>
            </a:extLst>
          </p:cNvPr>
          <p:cNvSpPr txBox="1">
            <a:spLocks noChangeArrowheads="1"/>
          </p:cNvSpPr>
          <p:nvPr/>
        </p:nvSpPr>
        <p:spPr bwMode="auto">
          <a:xfrm>
            <a:off x="1619250" y="1916113"/>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80</a:t>
            </a:r>
          </a:p>
        </p:txBody>
      </p:sp>
      <p:sp>
        <p:nvSpPr>
          <p:cNvPr id="34923" name="Text Box 107">
            <a:extLst>
              <a:ext uri="{FF2B5EF4-FFF2-40B4-BE49-F238E27FC236}">
                <a16:creationId xmlns:a16="http://schemas.microsoft.com/office/drawing/2014/main" xmlns="" id="{BA3CDEF6-E2D7-4709-BC57-04FDF87190A4}"/>
              </a:ext>
            </a:extLst>
          </p:cNvPr>
          <p:cNvSpPr txBox="1">
            <a:spLocks noChangeArrowheads="1"/>
          </p:cNvSpPr>
          <p:nvPr/>
        </p:nvSpPr>
        <p:spPr bwMode="auto">
          <a:xfrm>
            <a:off x="1619250" y="1341438"/>
            <a:ext cx="504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90</a:t>
            </a:r>
          </a:p>
        </p:txBody>
      </p:sp>
      <p:sp>
        <p:nvSpPr>
          <p:cNvPr id="34924" name="Text Box 108">
            <a:extLst>
              <a:ext uri="{FF2B5EF4-FFF2-40B4-BE49-F238E27FC236}">
                <a16:creationId xmlns:a16="http://schemas.microsoft.com/office/drawing/2014/main" xmlns="" id="{3F558DA4-6FB7-4BDD-B362-A061036A0729}"/>
              </a:ext>
            </a:extLst>
          </p:cNvPr>
          <p:cNvSpPr txBox="1">
            <a:spLocks noChangeArrowheads="1"/>
          </p:cNvSpPr>
          <p:nvPr/>
        </p:nvSpPr>
        <p:spPr bwMode="auto">
          <a:xfrm>
            <a:off x="1547813" y="836613"/>
            <a:ext cx="5762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a:solidFill>
                  <a:srgbClr val="000066"/>
                </a:solidFill>
                <a:cs typeface="Arial" panose="020B0604020202020204" pitchFamily="34" charset="0"/>
              </a:rPr>
              <a:t>100</a:t>
            </a:r>
          </a:p>
        </p:txBody>
      </p:sp>
      <p:sp>
        <p:nvSpPr>
          <p:cNvPr id="34925" name="Text Box 109">
            <a:extLst>
              <a:ext uri="{FF2B5EF4-FFF2-40B4-BE49-F238E27FC236}">
                <a16:creationId xmlns:a16="http://schemas.microsoft.com/office/drawing/2014/main" xmlns="" id="{C8EC517F-97EE-4906-B901-BCE4C9054B75}"/>
              </a:ext>
            </a:extLst>
          </p:cNvPr>
          <p:cNvSpPr txBox="1">
            <a:spLocks noChangeArrowheads="1"/>
          </p:cNvSpPr>
          <p:nvPr/>
        </p:nvSpPr>
        <p:spPr bwMode="auto">
          <a:xfrm>
            <a:off x="755650" y="188913"/>
            <a:ext cx="2087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cs typeface="Arial" panose="020B0604020202020204" pitchFamily="34" charset="0"/>
              </a:rPr>
              <a:t>Tỉ đôla (USD)</a:t>
            </a:r>
          </a:p>
        </p:txBody>
      </p:sp>
      <p:sp>
        <p:nvSpPr>
          <p:cNvPr id="41070" name="Line 110">
            <a:extLst>
              <a:ext uri="{FF2B5EF4-FFF2-40B4-BE49-F238E27FC236}">
                <a16:creationId xmlns:a16="http://schemas.microsoft.com/office/drawing/2014/main" xmlns="" id="{D4543732-227D-447F-9D89-1D2522A36C0F}"/>
              </a:ext>
            </a:extLst>
          </p:cNvPr>
          <p:cNvSpPr>
            <a:spLocks noChangeShapeType="1"/>
          </p:cNvSpPr>
          <p:nvPr/>
        </p:nvSpPr>
        <p:spPr bwMode="auto">
          <a:xfrm flipV="1">
            <a:off x="3276600" y="3357563"/>
            <a:ext cx="0" cy="287972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1" name="Line 111">
            <a:extLst>
              <a:ext uri="{FF2B5EF4-FFF2-40B4-BE49-F238E27FC236}">
                <a16:creationId xmlns:a16="http://schemas.microsoft.com/office/drawing/2014/main" xmlns="" id="{F0B38B6E-6563-49E4-A739-6BC8942B7DA1}"/>
              </a:ext>
            </a:extLst>
          </p:cNvPr>
          <p:cNvSpPr>
            <a:spLocks noChangeShapeType="1"/>
          </p:cNvSpPr>
          <p:nvPr/>
        </p:nvSpPr>
        <p:spPr bwMode="auto">
          <a:xfrm flipV="1">
            <a:off x="3851275" y="4149725"/>
            <a:ext cx="0" cy="2087563"/>
          </a:xfrm>
          <a:prstGeom prst="line">
            <a:avLst/>
          </a:prstGeom>
          <a:noFill/>
          <a:ln w="28575">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2" name="Line 112">
            <a:extLst>
              <a:ext uri="{FF2B5EF4-FFF2-40B4-BE49-F238E27FC236}">
                <a16:creationId xmlns:a16="http://schemas.microsoft.com/office/drawing/2014/main" xmlns="" id="{70C11ABD-E2AC-4690-B51A-8547F3FCA964}"/>
              </a:ext>
            </a:extLst>
          </p:cNvPr>
          <p:cNvSpPr>
            <a:spLocks noChangeShapeType="1"/>
          </p:cNvSpPr>
          <p:nvPr/>
        </p:nvSpPr>
        <p:spPr bwMode="auto">
          <a:xfrm flipV="1">
            <a:off x="4427538" y="4292600"/>
            <a:ext cx="0" cy="1944688"/>
          </a:xfrm>
          <a:prstGeom prst="line">
            <a:avLst/>
          </a:prstGeom>
          <a:noFill/>
          <a:ln w="28575">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3" name="Line 113">
            <a:extLst>
              <a:ext uri="{FF2B5EF4-FFF2-40B4-BE49-F238E27FC236}">
                <a16:creationId xmlns:a16="http://schemas.microsoft.com/office/drawing/2014/main" xmlns="" id="{53CDE4E6-258B-46A9-AC82-3BA8582573F5}"/>
              </a:ext>
            </a:extLst>
          </p:cNvPr>
          <p:cNvSpPr>
            <a:spLocks noChangeShapeType="1"/>
          </p:cNvSpPr>
          <p:nvPr/>
        </p:nvSpPr>
        <p:spPr bwMode="auto">
          <a:xfrm flipV="1">
            <a:off x="5508625" y="3284538"/>
            <a:ext cx="0" cy="2952750"/>
          </a:xfrm>
          <a:prstGeom prst="line">
            <a:avLst/>
          </a:prstGeom>
          <a:noFill/>
          <a:ln w="28575">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4" name="Line 114">
            <a:extLst>
              <a:ext uri="{FF2B5EF4-FFF2-40B4-BE49-F238E27FC236}">
                <a16:creationId xmlns:a16="http://schemas.microsoft.com/office/drawing/2014/main" xmlns="" id="{5EEFC357-052C-4856-B8EE-687E80F67ABE}"/>
              </a:ext>
            </a:extLst>
          </p:cNvPr>
          <p:cNvSpPr>
            <a:spLocks noChangeShapeType="1"/>
          </p:cNvSpPr>
          <p:nvPr/>
        </p:nvSpPr>
        <p:spPr bwMode="auto">
          <a:xfrm flipH="1" flipV="1">
            <a:off x="6084888" y="2997200"/>
            <a:ext cx="0" cy="3240088"/>
          </a:xfrm>
          <a:prstGeom prst="line">
            <a:avLst/>
          </a:prstGeom>
          <a:noFill/>
          <a:ln w="190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5" name="Line 115">
            <a:extLst>
              <a:ext uri="{FF2B5EF4-FFF2-40B4-BE49-F238E27FC236}">
                <a16:creationId xmlns:a16="http://schemas.microsoft.com/office/drawing/2014/main" xmlns="" id="{A0CB46AC-2838-4B28-83F5-FA74079AF71C}"/>
              </a:ext>
            </a:extLst>
          </p:cNvPr>
          <p:cNvSpPr>
            <a:spLocks noChangeShapeType="1"/>
          </p:cNvSpPr>
          <p:nvPr/>
        </p:nvSpPr>
        <p:spPr bwMode="auto">
          <a:xfrm flipV="1">
            <a:off x="6588125" y="2492375"/>
            <a:ext cx="0" cy="3744913"/>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6" name="Line 116">
            <a:extLst>
              <a:ext uri="{FF2B5EF4-FFF2-40B4-BE49-F238E27FC236}">
                <a16:creationId xmlns:a16="http://schemas.microsoft.com/office/drawing/2014/main" xmlns="" id="{1C1B6E43-90F3-43E1-A330-01B7A8BDC0D7}"/>
              </a:ext>
            </a:extLst>
          </p:cNvPr>
          <p:cNvSpPr>
            <a:spLocks noChangeShapeType="1"/>
          </p:cNvSpPr>
          <p:nvPr/>
        </p:nvSpPr>
        <p:spPr bwMode="auto">
          <a:xfrm flipV="1">
            <a:off x="7235825" y="2781300"/>
            <a:ext cx="0" cy="3455988"/>
          </a:xfrm>
          <a:prstGeom prst="line">
            <a:avLst/>
          </a:prstGeom>
          <a:noFill/>
          <a:ln w="1905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7" name="Line 117">
            <a:extLst>
              <a:ext uri="{FF2B5EF4-FFF2-40B4-BE49-F238E27FC236}">
                <a16:creationId xmlns:a16="http://schemas.microsoft.com/office/drawing/2014/main" xmlns="" id="{2F8FC46E-525E-474D-8840-B3EDAB3DEBCB}"/>
              </a:ext>
            </a:extLst>
          </p:cNvPr>
          <p:cNvSpPr>
            <a:spLocks noChangeShapeType="1"/>
          </p:cNvSpPr>
          <p:nvPr/>
        </p:nvSpPr>
        <p:spPr bwMode="auto">
          <a:xfrm flipH="1" flipV="1">
            <a:off x="8243888" y="2060575"/>
            <a:ext cx="0" cy="4176713"/>
          </a:xfrm>
          <a:prstGeom prst="line">
            <a:avLst/>
          </a:prstGeom>
          <a:noFill/>
          <a:ln w="28575">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934" name="Line 118">
            <a:extLst>
              <a:ext uri="{FF2B5EF4-FFF2-40B4-BE49-F238E27FC236}">
                <a16:creationId xmlns:a16="http://schemas.microsoft.com/office/drawing/2014/main" xmlns="" id="{873CC15B-F6C5-4F99-AF07-F536C24244EC}"/>
              </a:ext>
            </a:extLst>
          </p:cNvPr>
          <p:cNvSpPr>
            <a:spLocks noChangeShapeType="1"/>
          </p:cNvSpPr>
          <p:nvPr/>
        </p:nvSpPr>
        <p:spPr bwMode="auto">
          <a:xfrm flipV="1">
            <a:off x="8820150" y="1125538"/>
            <a:ext cx="0" cy="511175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935" name="AutoShape 119">
            <a:extLst>
              <a:ext uri="{FF2B5EF4-FFF2-40B4-BE49-F238E27FC236}">
                <a16:creationId xmlns:a16="http://schemas.microsoft.com/office/drawing/2014/main" xmlns="" id="{6C871B16-B988-4D49-8924-115F49D9BF53}"/>
              </a:ext>
            </a:extLst>
          </p:cNvPr>
          <p:cNvSpPr>
            <a:spLocks noChangeArrowheads="1"/>
          </p:cNvSpPr>
          <p:nvPr/>
        </p:nvSpPr>
        <p:spPr bwMode="auto">
          <a:xfrm>
            <a:off x="3276600" y="3284538"/>
            <a:ext cx="71438" cy="144462"/>
          </a:xfrm>
          <a:custGeom>
            <a:avLst/>
            <a:gdLst>
              <a:gd name="T0" fmla="*/ 1292188 w 21600"/>
              <a:gd name="T1" fmla="*/ 0 h 21600"/>
              <a:gd name="T2" fmla="*/ 378443 w 21600"/>
              <a:gd name="T3" fmla="*/ 6328365 h 21600"/>
              <a:gd name="T4" fmla="*/ 0 w 21600"/>
              <a:gd name="T5" fmla="*/ 21608432 h 21600"/>
              <a:gd name="T6" fmla="*/ 378443 w 21600"/>
              <a:gd name="T7" fmla="*/ 36888499 h 21600"/>
              <a:gd name="T8" fmla="*/ 1292188 w 21600"/>
              <a:gd name="T9" fmla="*/ 43216864 h 21600"/>
              <a:gd name="T10" fmla="*/ 2205933 w 21600"/>
              <a:gd name="T11" fmla="*/ 36888499 h 21600"/>
              <a:gd name="T12" fmla="*/ 2584379 w 21600"/>
              <a:gd name="T13" fmla="*/ 21608432 h 21600"/>
              <a:gd name="T14" fmla="*/ 2205933 w 21600"/>
              <a:gd name="T15" fmla="*/ 632836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4936" name="AutoShape 120">
            <a:extLst>
              <a:ext uri="{FF2B5EF4-FFF2-40B4-BE49-F238E27FC236}">
                <a16:creationId xmlns:a16="http://schemas.microsoft.com/office/drawing/2014/main" xmlns="" id="{00B091A9-4FA1-4DCC-97DE-C038798D3CC2}"/>
              </a:ext>
            </a:extLst>
          </p:cNvPr>
          <p:cNvSpPr>
            <a:spLocks noChangeArrowheads="1"/>
          </p:cNvSpPr>
          <p:nvPr/>
        </p:nvSpPr>
        <p:spPr bwMode="auto">
          <a:xfrm>
            <a:off x="3779838" y="4076700"/>
            <a:ext cx="71437" cy="144463"/>
          </a:xfrm>
          <a:custGeom>
            <a:avLst/>
            <a:gdLst>
              <a:gd name="T0" fmla="*/ 1292130 w 21600"/>
              <a:gd name="T1" fmla="*/ 0 h 21600"/>
              <a:gd name="T2" fmla="*/ 378424 w 21600"/>
              <a:gd name="T3" fmla="*/ 6328503 h 21600"/>
              <a:gd name="T4" fmla="*/ 0 w 21600"/>
              <a:gd name="T5" fmla="*/ 21609177 h 21600"/>
              <a:gd name="T6" fmla="*/ 378424 w 21600"/>
              <a:gd name="T7" fmla="*/ 36889543 h 21600"/>
              <a:gd name="T8" fmla="*/ 1292130 w 21600"/>
              <a:gd name="T9" fmla="*/ 43218046 h 21600"/>
              <a:gd name="T10" fmla="*/ 2205806 w 21600"/>
              <a:gd name="T11" fmla="*/ 36889543 h 21600"/>
              <a:gd name="T12" fmla="*/ 2584227 w 21600"/>
              <a:gd name="T13" fmla="*/ 21609177 h 21600"/>
              <a:gd name="T14" fmla="*/ 2205806 w 21600"/>
              <a:gd name="T15" fmla="*/ 63285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4937" name="AutoShape 121">
            <a:extLst>
              <a:ext uri="{FF2B5EF4-FFF2-40B4-BE49-F238E27FC236}">
                <a16:creationId xmlns:a16="http://schemas.microsoft.com/office/drawing/2014/main" xmlns="" id="{CBD62CF7-5F38-4419-BFBE-7B8C3E1B3627}"/>
              </a:ext>
            </a:extLst>
          </p:cNvPr>
          <p:cNvSpPr>
            <a:spLocks noChangeArrowheads="1"/>
          </p:cNvSpPr>
          <p:nvPr/>
        </p:nvSpPr>
        <p:spPr bwMode="auto">
          <a:xfrm>
            <a:off x="4356100" y="4221163"/>
            <a:ext cx="71438" cy="144462"/>
          </a:xfrm>
          <a:custGeom>
            <a:avLst/>
            <a:gdLst>
              <a:gd name="T0" fmla="*/ 1292188 w 21600"/>
              <a:gd name="T1" fmla="*/ 0 h 21600"/>
              <a:gd name="T2" fmla="*/ 378443 w 21600"/>
              <a:gd name="T3" fmla="*/ 6328365 h 21600"/>
              <a:gd name="T4" fmla="*/ 0 w 21600"/>
              <a:gd name="T5" fmla="*/ 21608432 h 21600"/>
              <a:gd name="T6" fmla="*/ 378443 w 21600"/>
              <a:gd name="T7" fmla="*/ 36888499 h 21600"/>
              <a:gd name="T8" fmla="*/ 1292188 w 21600"/>
              <a:gd name="T9" fmla="*/ 43216864 h 21600"/>
              <a:gd name="T10" fmla="*/ 2205933 w 21600"/>
              <a:gd name="T11" fmla="*/ 36888499 h 21600"/>
              <a:gd name="T12" fmla="*/ 2584379 w 21600"/>
              <a:gd name="T13" fmla="*/ 21608432 h 21600"/>
              <a:gd name="T14" fmla="*/ 2205933 w 21600"/>
              <a:gd name="T15" fmla="*/ 632836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4938" name="AutoShape 122">
            <a:extLst>
              <a:ext uri="{FF2B5EF4-FFF2-40B4-BE49-F238E27FC236}">
                <a16:creationId xmlns:a16="http://schemas.microsoft.com/office/drawing/2014/main" xmlns="" id="{29CA7412-27A5-4017-833B-F202AB28F304}"/>
              </a:ext>
            </a:extLst>
          </p:cNvPr>
          <p:cNvSpPr>
            <a:spLocks noChangeArrowheads="1"/>
          </p:cNvSpPr>
          <p:nvPr/>
        </p:nvSpPr>
        <p:spPr bwMode="auto">
          <a:xfrm>
            <a:off x="5435600" y="3213100"/>
            <a:ext cx="71438" cy="144463"/>
          </a:xfrm>
          <a:custGeom>
            <a:avLst/>
            <a:gdLst>
              <a:gd name="T0" fmla="*/ 1292188 w 21600"/>
              <a:gd name="T1" fmla="*/ 0 h 21600"/>
              <a:gd name="T2" fmla="*/ 378443 w 21600"/>
              <a:gd name="T3" fmla="*/ 6328503 h 21600"/>
              <a:gd name="T4" fmla="*/ 0 w 21600"/>
              <a:gd name="T5" fmla="*/ 21609177 h 21600"/>
              <a:gd name="T6" fmla="*/ 378443 w 21600"/>
              <a:gd name="T7" fmla="*/ 36889543 h 21600"/>
              <a:gd name="T8" fmla="*/ 1292188 w 21600"/>
              <a:gd name="T9" fmla="*/ 43218046 h 21600"/>
              <a:gd name="T10" fmla="*/ 2205933 w 21600"/>
              <a:gd name="T11" fmla="*/ 36889543 h 21600"/>
              <a:gd name="T12" fmla="*/ 2584379 w 21600"/>
              <a:gd name="T13" fmla="*/ 21609177 h 21600"/>
              <a:gd name="T14" fmla="*/ 2205933 w 21600"/>
              <a:gd name="T15" fmla="*/ 63285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4939" name="AutoShape 123">
            <a:extLst>
              <a:ext uri="{FF2B5EF4-FFF2-40B4-BE49-F238E27FC236}">
                <a16:creationId xmlns:a16="http://schemas.microsoft.com/office/drawing/2014/main" xmlns="" id="{F3A076D7-B877-4EAA-97AC-75E396525DFE}"/>
              </a:ext>
            </a:extLst>
          </p:cNvPr>
          <p:cNvSpPr>
            <a:spLocks noChangeArrowheads="1"/>
          </p:cNvSpPr>
          <p:nvPr/>
        </p:nvSpPr>
        <p:spPr bwMode="auto">
          <a:xfrm>
            <a:off x="6011863" y="2924175"/>
            <a:ext cx="71437" cy="144463"/>
          </a:xfrm>
          <a:custGeom>
            <a:avLst/>
            <a:gdLst>
              <a:gd name="T0" fmla="*/ 1292130 w 21600"/>
              <a:gd name="T1" fmla="*/ 0 h 21600"/>
              <a:gd name="T2" fmla="*/ 378424 w 21600"/>
              <a:gd name="T3" fmla="*/ 6328503 h 21600"/>
              <a:gd name="T4" fmla="*/ 0 w 21600"/>
              <a:gd name="T5" fmla="*/ 21609177 h 21600"/>
              <a:gd name="T6" fmla="*/ 378424 w 21600"/>
              <a:gd name="T7" fmla="*/ 36889543 h 21600"/>
              <a:gd name="T8" fmla="*/ 1292130 w 21600"/>
              <a:gd name="T9" fmla="*/ 43218046 h 21600"/>
              <a:gd name="T10" fmla="*/ 2205806 w 21600"/>
              <a:gd name="T11" fmla="*/ 36889543 h 21600"/>
              <a:gd name="T12" fmla="*/ 2584227 w 21600"/>
              <a:gd name="T13" fmla="*/ 21609177 h 21600"/>
              <a:gd name="T14" fmla="*/ 2205806 w 21600"/>
              <a:gd name="T15" fmla="*/ 63285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4940" name="AutoShape 124">
            <a:extLst>
              <a:ext uri="{FF2B5EF4-FFF2-40B4-BE49-F238E27FC236}">
                <a16:creationId xmlns:a16="http://schemas.microsoft.com/office/drawing/2014/main" xmlns="" id="{BC1CFD35-0406-427F-BC40-0E2DDCD33C94}"/>
              </a:ext>
            </a:extLst>
          </p:cNvPr>
          <p:cNvSpPr>
            <a:spLocks noChangeArrowheads="1"/>
          </p:cNvSpPr>
          <p:nvPr/>
        </p:nvSpPr>
        <p:spPr bwMode="auto">
          <a:xfrm>
            <a:off x="6516688" y="2420938"/>
            <a:ext cx="71437" cy="144462"/>
          </a:xfrm>
          <a:custGeom>
            <a:avLst/>
            <a:gdLst>
              <a:gd name="T0" fmla="*/ 1292130 w 21600"/>
              <a:gd name="T1" fmla="*/ 0 h 21600"/>
              <a:gd name="T2" fmla="*/ 378424 w 21600"/>
              <a:gd name="T3" fmla="*/ 6328365 h 21600"/>
              <a:gd name="T4" fmla="*/ 0 w 21600"/>
              <a:gd name="T5" fmla="*/ 21608432 h 21600"/>
              <a:gd name="T6" fmla="*/ 378424 w 21600"/>
              <a:gd name="T7" fmla="*/ 36888499 h 21600"/>
              <a:gd name="T8" fmla="*/ 1292130 w 21600"/>
              <a:gd name="T9" fmla="*/ 43216864 h 21600"/>
              <a:gd name="T10" fmla="*/ 2205806 w 21600"/>
              <a:gd name="T11" fmla="*/ 36888499 h 21600"/>
              <a:gd name="T12" fmla="*/ 2584227 w 21600"/>
              <a:gd name="T13" fmla="*/ 21608432 h 21600"/>
              <a:gd name="T14" fmla="*/ 2205806 w 21600"/>
              <a:gd name="T15" fmla="*/ 632836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4941" name="AutoShape 125">
            <a:extLst>
              <a:ext uri="{FF2B5EF4-FFF2-40B4-BE49-F238E27FC236}">
                <a16:creationId xmlns:a16="http://schemas.microsoft.com/office/drawing/2014/main" xmlns="" id="{C7315699-9409-406E-999B-7DA98574C532}"/>
              </a:ext>
            </a:extLst>
          </p:cNvPr>
          <p:cNvSpPr>
            <a:spLocks noChangeArrowheads="1"/>
          </p:cNvSpPr>
          <p:nvPr/>
        </p:nvSpPr>
        <p:spPr bwMode="auto">
          <a:xfrm>
            <a:off x="7164388" y="2708275"/>
            <a:ext cx="71437" cy="144463"/>
          </a:xfrm>
          <a:custGeom>
            <a:avLst/>
            <a:gdLst>
              <a:gd name="T0" fmla="*/ 1292130 w 21600"/>
              <a:gd name="T1" fmla="*/ 0 h 21600"/>
              <a:gd name="T2" fmla="*/ 378424 w 21600"/>
              <a:gd name="T3" fmla="*/ 6328503 h 21600"/>
              <a:gd name="T4" fmla="*/ 0 w 21600"/>
              <a:gd name="T5" fmla="*/ 21609177 h 21600"/>
              <a:gd name="T6" fmla="*/ 378424 w 21600"/>
              <a:gd name="T7" fmla="*/ 36889543 h 21600"/>
              <a:gd name="T8" fmla="*/ 1292130 w 21600"/>
              <a:gd name="T9" fmla="*/ 43218046 h 21600"/>
              <a:gd name="T10" fmla="*/ 2205806 w 21600"/>
              <a:gd name="T11" fmla="*/ 36889543 h 21600"/>
              <a:gd name="T12" fmla="*/ 2584227 w 21600"/>
              <a:gd name="T13" fmla="*/ 21609177 h 21600"/>
              <a:gd name="T14" fmla="*/ 2205806 w 21600"/>
              <a:gd name="T15" fmla="*/ 63285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4942" name="AutoShape 126">
            <a:extLst>
              <a:ext uri="{FF2B5EF4-FFF2-40B4-BE49-F238E27FC236}">
                <a16:creationId xmlns:a16="http://schemas.microsoft.com/office/drawing/2014/main" xmlns="" id="{0A8314F2-D2B9-484F-80E6-DAC6B02DA75E}"/>
              </a:ext>
            </a:extLst>
          </p:cNvPr>
          <p:cNvSpPr>
            <a:spLocks noChangeArrowheads="1"/>
          </p:cNvSpPr>
          <p:nvPr/>
        </p:nvSpPr>
        <p:spPr bwMode="auto">
          <a:xfrm>
            <a:off x="8172450" y="2060575"/>
            <a:ext cx="71438" cy="144463"/>
          </a:xfrm>
          <a:custGeom>
            <a:avLst/>
            <a:gdLst>
              <a:gd name="T0" fmla="*/ 1292188 w 21600"/>
              <a:gd name="T1" fmla="*/ 0 h 21600"/>
              <a:gd name="T2" fmla="*/ 378443 w 21600"/>
              <a:gd name="T3" fmla="*/ 6328503 h 21600"/>
              <a:gd name="T4" fmla="*/ 0 w 21600"/>
              <a:gd name="T5" fmla="*/ 21609177 h 21600"/>
              <a:gd name="T6" fmla="*/ 378443 w 21600"/>
              <a:gd name="T7" fmla="*/ 36889543 h 21600"/>
              <a:gd name="T8" fmla="*/ 1292188 w 21600"/>
              <a:gd name="T9" fmla="*/ 43218046 h 21600"/>
              <a:gd name="T10" fmla="*/ 2205933 w 21600"/>
              <a:gd name="T11" fmla="*/ 36889543 h 21600"/>
              <a:gd name="T12" fmla="*/ 2584379 w 21600"/>
              <a:gd name="T13" fmla="*/ 21609177 h 21600"/>
              <a:gd name="T14" fmla="*/ 2205933 w 21600"/>
              <a:gd name="T15" fmla="*/ 632850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4943" name="AutoShape 127">
            <a:extLst>
              <a:ext uri="{FF2B5EF4-FFF2-40B4-BE49-F238E27FC236}">
                <a16:creationId xmlns:a16="http://schemas.microsoft.com/office/drawing/2014/main" xmlns="" id="{B2452502-E451-491F-9B3B-3E09FAC3AFD8}"/>
              </a:ext>
            </a:extLst>
          </p:cNvPr>
          <p:cNvSpPr>
            <a:spLocks noChangeArrowheads="1"/>
          </p:cNvSpPr>
          <p:nvPr/>
        </p:nvSpPr>
        <p:spPr bwMode="auto">
          <a:xfrm>
            <a:off x="8748713" y="1052513"/>
            <a:ext cx="71437" cy="144462"/>
          </a:xfrm>
          <a:custGeom>
            <a:avLst/>
            <a:gdLst>
              <a:gd name="T0" fmla="*/ 1292130 w 21600"/>
              <a:gd name="T1" fmla="*/ 0 h 21600"/>
              <a:gd name="T2" fmla="*/ 378424 w 21600"/>
              <a:gd name="T3" fmla="*/ 6328365 h 21600"/>
              <a:gd name="T4" fmla="*/ 0 w 21600"/>
              <a:gd name="T5" fmla="*/ 21608432 h 21600"/>
              <a:gd name="T6" fmla="*/ 378424 w 21600"/>
              <a:gd name="T7" fmla="*/ 36888499 h 21600"/>
              <a:gd name="T8" fmla="*/ 1292130 w 21600"/>
              <a:gd name="T9" fmla="*/ 43216864 h 21600"/>
              <a:gd name="T10" fmla="*/ 2205806 w 21600"/>
              <a:gd name="T11" fmla="*/ 36888499 h 21600"/>
              <a:gd name="T12" fmla="*/ 2584227 w 21600"/>
              <a:gd name="T13" fmla="*/ 21608432 h 21600"/>
              <a:gd name="T14" fmla="*/ 2205806 w 21600"/>
              <a:gd name="T15" fmla="*/ 632836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4944" name="Text Box 128">
            <a:extLst>
              <a:ext uri="{FF2B5EF4-FFF2-40B4-BE49-F238E27FC236}">
                <a16:creationId xmlns:a16="http://schemas.microsoft.com/office/drawing/2014/main" xmlns="" id="{A8139754-3E28-4994-925D-E46A39716074}"/>
              </a:ext>
            </a:extLst>
          </p:cNvPr>
          <p:cNvSpPr txBox="1">
            <a:spLocks noChangeArrowheads="1"/>
          </p:cNvSpPr>
          <p:nvPr/>
        </p:nvSpPr>
        <p:spPr bwMode="auto">
          <a:xfrm>
            <a:off x="2362200" y="188913"/>
            <a:ext cx="678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sz="2000" b="1">
                <a:solidFill>
                  <a:srgbClr val="0000FF"/>
                </a:solidFill>
                <a:cs typeface="Arial" panose="020B0604020202020204" pitchFamily="34" charset="0"/>
              </a:rPr>
              <a:t>Biểu đồ thu nhập quốc dân của Mĩ (1929 - 1941)</a:t>
            </a:r>
          </a:p>
        </p:txBody>
      </p:sp>
      <p:sp>
        <p:nvSpPr>
          <p:cNvPr id="34945" name="AutoShape 129">
            <a:extLst>
              <a:ext uri="{FF2B5EF4-FFF2-40B4-BE49-F238E27FC236}">
                <a16:creationId xmlns:a16="http://schemas.microsoft.com/office/drawing/2014/main" xmlns="" id="{840EB73C-C5D1-480E-8286-A0C0D5B8CFCA}"/>
              </a:ext>
            </a:extLst>
          </p:cNvPr>
          <p:cNvSpPr>
            <a:spLocks noChangeArrowheads="1"/>
          </p:cNvSpPr>
          <p:nvPr/>
        </p:nvSpPr>
        <p:spPr bwMode="auto">
          <a:xfrm>
            <a:off x="2700338" y="2565400"/>
            <a:ext cx="142875" cy="71438"/>
          </a:xfrm>
          <a:custGeom>
            <a:avLst/>
            <a:gdLst>
              <a:gd name="T0" fmla="*/ 20674601 w 21600"/>
              <a:gd name="T1" fmla="*/ 0 h 21600"/>
              <a:gd name="T2" fmla="*/ 6054937 w 21600"/>
              <a:gd name="T3" fmla="*/ 378443 h 21600"/>
              <a:gd name="T4" fmla="*/ 0 w 21600"/>
              <a:gd name="T5" fmla="*/ 1292188 h 21600"/>
              <a:gd name="T6" fmla="*/ 6054937 w 21600"/>
              <a:gd name="T7" fmla="*/ 2205933 h 21600"/>
              <a:gd name="T8" fmla="*/ 20674601 w 21600"/>
              <a:gd name="T9" fmla="*/ 2584379 h 21600"/>
              <a:gd name="T10" fmla="*/ 35293909 w 21600"/>
              <a:gd name="T11" fmla="*/ 2205933 h 21600"/>
              <a:gd name="T12" fmla="*/ 41348892 w 21600"/>
              <a:gd name="T13" fmla="*/ 1292188 h 21600"/>
              <a:gd name="T14" fmla="*/ 35293909 w 21600"/>
              <a:gd name="T15" fmla="*/ 37844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41090" name="Line 130">
            <a:extLst>
              <a:ext uri="{FF2B5EF4-FFF2-40B4-BE49-F238E27FC236}">
                <a16:creationId xmlns:a16="http://schemas.microsoft.com/office/drawing/2014/main" xmlns="" id="{1BEE6224-A751-4860-8269-D0D9FDE96C91}"/>
              </a:ext>
            </a:extLst>
          </p:cNvPr>
          <p:cNvSpPr>
            <a:spLocks noChangeShapeType="1"/>
          </p:cNvSpPr>
          <p:nvPr/>
        </p:nvSpPr>
        <p:spPr bwMode="auto">
          <a:xfrm>
            <a:off x="2268538" y="1196975"/>
            <a:ext cx="6553200" cy="0"/>
          </a:xfrm>
          <a:prstGeom prst="line">
            <a:avLst/>
          </a:prstGeom>
          <a:noFill/>
          <a:ln w="19050">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1" name="Line 131">
            <a:extLst>
              <a:ext uri="{FF2B5EF4-FFF2-40B4-BE49-F238E27FC236}">
                <a16:creationId xmlns:a16="http://schemas.microsoft.com/office/drawing/2014/main" xmlns="" id="{4408CD55-88F6-4532-91D3-BDD119132CA1}"/>
              </a:ext>
            </a:extLst>
          </p:cNvPr>
          <p:cNvSpPr>
            <a:spLocks noChangeShapeType="1"/>
          </p:cNvSpPr>
          <p:nvPr/>
        </p:nvSpPr>
        <p:spPr bwMode="auto">
          <a:xfrm flipV="1">
            <a:off x="2195513" y="2492375"/>
            <a:ext cx="4392612" cy="0"/>
          </a:xfrm>
          <a:prstGeom prst="line">
            <a:avLst/>
          </a:prstGeom>
          <a:noFill/>
          <a:ln w="19050" cap="rnd">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2" name="Line 132">
            <a:extLst>
              <a:ext uri="{FF2B5EF4-FFF2-40B4-BE49-F238E27FC236}">
                <a16:creationId xmlns:a16="http://schemas.microsoft.com/office/drawing/2014/main" xmlns="" id="{EA64086D-5C94-41A0-AAD4-4E3D29585AAE}"/>
              </a:ext>
            </a:extLst>
          </p:cNvPr>
          <p:cNvSpPr>
            <a:spLocks noChangeShapeType="1"/>
          </p:cNvSpPr>
          <p:nvPr/>
        </p:nvSpPr>
        <p:spPr bwMode="auto">
          <a:xfrm flipV="1">
            <a:off x="2195513" y="2997200"/>
            <a:ext cx="3889375" cy="0"/>
          </a:xfrm>
          <a:prstGeom prst="line">
            <a:avLst/>
          </a:prstGeom>
          <a:noFill/>
          <a:ln w="19050" cap="rnd">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3" name="Line 133">
            <a:extLst>
              <a:ext uri="{FF2B5EF4-FFF2-40B4-BE49-F238E27FC236}">
                <a16:creationId xmlns:a16="http://schemas.microsoft.com/office/drawing/2014/main" xmlns="" id="{F05F4F58-6577-4AE2-A7C4-18E177133BB9}"/>
              </a:ext>
            </a:extLst>
          </p:cNvPr>
          <p:cNvSpPr>
            <a:spLocks noChangeShapeType="1"/>
          </p:cNvSpPr>
          <p:nvPr/>
        </p:nvSpPr>
        <p:spPr bwMode="auto">
          <a:xfrm>
            <a:off x="2268538" y="2781300"/>
            <a:ext cx="5040312" cy="0"/>
          </a:xfrm>
          <a:prstGeom prst="line">
            <a:avLst/>
          </a:prstGeom>
          <a:noFill/>
          <a:ln w="19050" cap="rnd">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4" name="Line 134">
            <a:extLst>
              <a:ext uri="{FF2B5EF4-FFF2-40B4-BE49-F238E27FC236}">
                <a16:creationId xmlns:a16="http://schemas.microsoft.com/office/drawing/2014/main" xmlns="" id="{527441D0-2FD8-41BC-8C95-5E4F81C4ACC3}"/>
              </a:ext>
            </a:extLst>
          </p:cNvPr>
          <p:cNvSpPr>
            <a:spLocks noChangeShapeType="1"/>
          </p:cNvSpPr>
          <p:nvPr/>
        </p:nvSpPr>
        <p:spPr bwMode="auto">
          <a:xfrm>
            <a:off x="2195513" y="2133600"/>
            <a:ext cx="6048375" cy="0"/>
          </a:xfrm>
          <a:prstGeom prst="line">
            <a:avLst/>
          </a:prstGeom>
          <a:noFill/>
          <a:ln w="12700">
            <a:solidFill>
              <a:srgbClr val="660066"/>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5" name="Line 135">
            <a:extLst>
              <a:ext uri="{FF2B5EF4-FFF2-40B4-BE49-F238E27FC236}">
                <a16:creationId xmlns:a16="http://schemas.microsoft.com/office/drawing/2014/main" xmlns="" id="{97760F71-C0EE-4F04-9142-C18B4CFEA606}"/>
              </a:ext>
            </a:extLst>
          </p:cNvPr>
          <p:cNvSpPr>
            <a:spLocks noChangeShapeType="1"/>
          </p:cNvSpPr>
          <p:nvPr/>
        </p:nvSpPr>
        <p:spPr bwMode="auto">
          <a:xfrm>
            <a:off x="2195513" y="3284538"/>
            <a:ext cx="3313112" cy="0"/>
          </a:xfrm>
          <a:prstGeom prst="line">
            <a:avLst/>
          </a:prstGeom>
          <a:noFill/>
          <a:ln w="19050" cap="rnd">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6" name="Line 136">
            <a:extLst>
              <a:ext uri="{FF2B5EF4-FFF2-40B4-BE49-F238E27FC236}">
                <a16:creationId xmlns:a16="http://schemas.microsoft.com/office/drawing/2014/main" xmlns="" id="{A8EF57A6-7CDD-462D-9C01-FE76366FA24E}"/>
              </a:ext>
            </a:extLst>
          </p:cNvPr>
          <p:cNvSpPr>
            <a:spLocks noChangeShapeType="1"/>
          </p:cNvSpPr>
          <p:nvPr/>
        </p:nvSpPr>
        <p:spPr bwMode="auto">
          <a:xfrm flipV="1">
            <a:off x="2195513" y="3357563"/>
            <a:ext cx="1081087" cy="0"/>
          </a:xfrm>
          <a:prstGeom prst="line">
            <a:avLst/>
          </a:prstGeom>
          <a:noFill/>
          <a:ln w="19050"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7" name="Line 137">
            <a:extLst>
              <a:ext uri="{FF2B5EF4-FFF2-40B4-BE49-F238E27FC236}">
                <a16:creationId xmlns:a16="http://schemas.microsoft.com/office/drawing/2014/main" xmlns="" id="{6B4C07C1-56D9-4414-B3F3-69BD3589CFEF}"/>
              </a:ext>
            </a:extLst>
          </p:cNvPr>
          <p:cNvSpPr>
            <a:spLocks noChangeShapeType="1"/>
          </p:cNvSpPr>
          <p:nvPr/>
        </p:nvSpPr>
        <p:spPr bwMode="auto">
          <a:xfrm>
            <a:off x="2195513" y="4149725"/>
            <a:ext cx="1584325" cy="0"/>
          </a:xfrm>
          <a:prstGeom prst="line">
            <a:avLst/>
          </a:prstGeom>
          <a:noFill/>
          <a:ln w="19050"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8" name="Line 138">
            <a:extLst>
              <a:ext uri="{FF2B5EF4-FFF2-40B4-BE49-F238E27FC236}">
                <a16:creationId xmlns:a16="http://schemas.microsoft.com/office/drawing/2014/main" xmlns="" id="{0B42D44D-95AD-4188-AE93-EDF3EE10F36C}"/>
              </a:ext>
            </a:extLst>
          </p:cNvPr>
          <p:cNvSpPr>
            <a:spLocks noChangeShapeType="1"/>
          </p:cNvSpPr>
          <p:nvPr/>
        </p:nvSpPr>
        <p:spPr bwMode="auto">
          <a:xfrm flipV="1">
            <a:off x="2195513" y="4292600"/>
            <a:ext cx="2232025" cy="0"/>
          </a:xfrm>
          <a:prstGeom prst="line">
            <a:avLst/>
          </a:prstGeom>
          <a:noFill/>
          <a:ln w="19050" cap="rnd">
            <a:solidFill>
              <a:srgbClr val="660066"/>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955" name="Text Box 139">
            <a:extLst>
              <a:ext uri="{FF2B5EF4-FFF2-40B4-BE49-F238E27FC236}">
                <a16:creationId xmlns:a16="http://schemas.microsoft.com/office/drawing/2014/main" xmlns="" id="{CE0DC5D5-C2D7-42E8-9F50-6EDFDA175F67}"/>
              </a:ext>
            </a:extLst>
          </p:cNvPr>
          <p:cNvSpPr txBox="1">
            <a:spLocks noChangeArrowheads="1"/>
          </p:cNvSpPr>
          <p:nvPr/>
        </p:nvSpPr>
        <p:spPr bwMode="auto">
          <a:xfrm>
            <a:off x="4427538" y="4292600"/>
            <a:ext cx="649287" cy="366713"/>
          </a:xfrm>
          <a:prstGeom prst="rect">
            <a:avLst/>
          </a:prstGeom>
          <a:solidFill>
            <a:srgbClr val="42C3D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latin typeface="Times New Roman" panose="02020603050405020304" pitchFamily="18" charset="0"/>
                <a:cs typeface="Arial" panose="020B0604020202020204" pitchFamily="34" charset="0"/>
              </a:rPr>
              <a:t>38 tỉ</a:t>
            </a:r>
          </a:p>
        </p:txBody>
      </p:sp>
      <p:sp>
        <p:nvSpPr>
          <p:cNvPr id="41100" name="Text Box 140">
            <a:extLst>
              <a:ext uri="{FF2B5EF4-FFF2-40B4-BE49-F238E27FC236}">
                <a16:creationId xmlns:a16="http://schemas.microsoft.com/office/drawing/2014/main" xmlns="" id="{86D22D9C-C2B4-4FC9-91CC-9B987838D5F4}"/>
              </a:ext>
            </a:extLst>
          </p:cNvPr>
          <p:cNvSpPr txBox="1">
            <a:spLocks noChangeArrowheads="1"/>
          </p:cNvSpPr>
          <p:nvPr/>
        </p:nvSpPr>
        <p:spPr bwMode="auto">
          <a:xfrm>
            <a:off x="5508625" y="3278188"/>
            <a:ext cx="647700" cy="366712"/>
          </a:xfrm>
          <a:prstGeom prst="rect">
            <a:avLst/>
          </a:prstGeom>
          <a:solidFill>
            <a:srgbClr val="42C3D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latin typeface="Times New Roman" panose="02020603050405020304" pitchFamily="18" charset="0"/>
                <a:cs typeface="Arial" panose="020B0604020202020204" pitchFamily="34" charset="0"/>
              </a:rPr>
              <a:t>58 tỉ</a:t>
            </a:r>
          </a:p>
        </p:txBody>
      </p:sp>
      <p:sp>
        <p:nvSpPr>
          <p:cNvPr id="41101" name="Text Box 141">
            <a:extLst>
              <a:ext uri="{FF2B5EF4-FFF2-40B4-BE49-F238E27FC236}">
                <a16:creationId xmlns:a16="http://schemas.microsoft.com/office/drawing/2014/main" xmlns="" id="{0FDF3BF3-31F5-42AD-AE94-288266C40B68}"/>
              </a:ext>
            </a:extLst>
          </p:cNvPr>
          <p:cNvSpPr txBox="1">
            <a:spLocks noChangeArrowheads="1"/>
          </p:cNvSpPr>
          <p:nvPr/>
        </p:nvSpPr>
        <p:spPr bwMode="auto">
          <a:xfrm>
            <a:off x="5435600" y="2636838"/>
            <a:ext cx="649288" cy="366712"/>
          </a:xfrm>
          <a:prstGeom prst="rect">
            <a:avLst/>
          </a:prstGeom>
          <a:solidFill>
            <a:srgbClr val="42C3D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latin typeface="Times New Roman" panose="02020603050405020304" pitchFamily="18" charset="0"/>
                <a:cs typeface="Arial" panose="020B0604020202020204" pitchFamily="34" charset="0"/>
              </a:rPr>
              <a:t>62 tỉ</a:t>
            </a:r>
          </a:p>
        </p:txBody>
      </p:sp>
      <p:sp>
        <p:nvSpPr>
          <p:cNvPr id="41102" name="Text Box 142">
            <a:extLst>
              <a:ext uri="{FF2B5EF4-FFF2-40B4-BE49-F238E27FC236}">
                <a16:creationId xmlns:a16="http://schemas.microsoft.com/office/drawing/2014/main" xmlns="" id="{A5CB6D15-C647-48E2-BA92-8EB6B7E426D8}"/>
              </a:ext>
            </a:extLst>
          </p:cNvPr>
          <p:cNvSpPr txBox="1">
            <a:spLocks noChangeArrowheads="1"/>
          </p:cNvSpPr>
          <p:nvPr/>
        </p:nvSpPr>
        <p:spPr bwMode="auto">
          <a:xfrm>
            <a:off x="7235825" y="2781300"/>
            <a:ext cx="720725" cy="366713"/>
          </a:xfrm>
          <a:prstGeom prst="rect">
            <a:avLst/>
          </a:prstGeom>
          <a:solidFill>
            <a:srgbClr val="42C3D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cs typeface="Arial" panose="020B0604020202020204" pitchFamily="34" charset="0"/>
              </a:rPr>
              <a:t>68 tỉ</a:t>
            </a:r>
          </a:p>
        </p:txBody>
      </p:sp>
      <p:sp>
        <p:nvSpPr>
          <p:cNvPr id="41103" name="Text Box 143">
            <a:extLst>
              <a:ext uri="{FF2B5EF4-FFF2-40B4-BE49-F238E27FC236}">
                <a16:creationId xmlns:a16="http://schemas.microsoft.com/office/drawing/2014/main" xmlns="" id="{30A8B667-8679-4834-A2D4-73E4256F5D28}"/>
              </a:ext>
            </a:extLst>
          </p:cNvPr>
          <p:cNvSpPr txBox="1">
            <a:spLocks noChangeArrowheads="1"/>
          </p:cNvSpPr>
          <p:nvPr/>
        </p:nvSpPr>
        <p:spPr bwMode="auto">
          <a:xfrm>
            <a:off x="6516688" y="2060575"/>
            <a:ext cx="719137" cy="366713"/>
          </a:xfrm>
          <a:prstGeom prst="rect">
            <a:avLst/>
          </a:prstGeom>
          <a:solidFill>
            <a:srgbClr val="42C3D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latin typeface="Times New Roman" panose="02020603050405020304" pitchFamily="18" charset="0"/>
                <a:cs typeface="Arial" panose="020B0604020202020204" pitchFamily="34" charset="0"/>
              </a:rPr>
              <a:t>72 tỉ</a:t>
            </a:r>
          </a:p>
        </p:txBody>
      </p:sp>
      <p:sp>
        <p:nvSpPr>
          <p:cNvPr id="41104" name="Text Box 144">
            <a:extLst>
              <a:ext uri="{FF2B5EF4-FFF2-40B4-BE49-F238E27FC236}">
                <a16:creationId xmlns:a16="http://schemas.microsoft.com/office/drawing/2014/main" xmlns="" id="{704DF793-5000-4A71-AD26-805A41DF8945}"/>
              </a:ext>
            </a:extLst>
          </p:cNvPr>
          <p:cNvSpPr txBox="1">
            <a:spLocks noChangeArrowheads="1"/>
          </p:cNvSpPr>
          <p:nvPr/>
        </p:nvSpPr>
        <p:spPr bwMode="auto">
          <a:xfrm>
            <a:off x="7956550" y="1196975"/>
            <a:ext cx="720725" cy="366713"/>
          </a:xfrm>
          <a:prstGeom prst="rect">
            <a:avLst/>
          </a:prstGeom>
          <a:solidFill>
            <a:srgbClr val="42C3D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cs typeface="Arial" panose="020B0604020202020204" pitchFamily="34" charset="0"/>
              </a:rPr>
              <a:t>98 tỉ</a:t>
            </a:r>
          </a:p>
        </p:txBody>
      </p:sp>
      <p:sp>
        <p:nvSpPr>
          <p:cNvPr id="34961" name="Text Box 145">
            <a:extLst>
              <a:ext uri="{FF2B5EF4-FFF2-40B4-BE49-F238E27FC236}">
                <a16:creationId xmlns:a16="http://schemas.microsoft.com/office/drawing/2014/main" xmlns="" id="{9D95802A-2C81-477B-967F-10DA282CCA1D}"/>
              </a:ext>
            </a:extLst>
          </p:cNvPr>
          <p:cNvSpPr txBox="1">
            <a:spLocks noChangeArrowheads="1"/>
          </p:cNvSpPr>
          <p:nvPr/>
        </p:nvSpPr>
        <p:spPr bwMode="auto">
          <a:xfrm>
            <a:off x="2268538" y="1341438"/>
            <a:ext cx="649287" cy="366712"/>
          </a:xfrm>
          <a:prstGeom prst="rect">
            <a:avLst/>
          </a:prstGeom>
          <a:solidFill>
            <a:srgbClr val="42C3D4"/>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af-ZA" altLang="en-US" b="1">
                <a:solidFill>
                  <a:srgbClr val="000066"/>
                </a:solidFill>
                <a:latin typeface="Times New Roman" panose="02020603050405020304" pitchFamily="18" charset="0"/>
                <a:cs typeface="Arial" panose="020B0604020202020204" pitchFamily="34" charset="0"/>
              </a:rPr>
              <a:t>87 tỉ</a:t>
            </a:r>
          </a:p>
        </p:txBody>
      </p:sp>
      <p:sp>
        <p:nvSpPr>
          <p:cNvPr id="34962" name="AutoShape 146">
            <a:hlinkClick r:id="rId2" action="ppaction://hlinksldjump" highlightClick="1"/>
            <a:extLst>
              <a:ext uri="{FF2B5EF4-FFF2-40B4-BE49-F238E27FC236}">
                <a16:creationId xmlns:a16="http://schemas.microsoft.com/office/drawing/2014/main" xmlns="" id="{AD8BF827-3388-4811-8EA7-19D331776E90}"/>
              </a:ext>
            </a:extLst>
          </p:cNvPr>
          <p:cNvSpPr>
            <a:spLocks noChangeArrowheads="1"/>
          </p:cNvSpPr>
          <p:nvPr/>
        </p:nvSpPr>
        <p:spPr bwMode="auto">
          <a:xfrm>
            <a:off x="685800" y="5943600"/>
            <a:ext cx="533400" cy="4572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043"/>
                                        </p:tgtEl>
                                        <p:attrNameLst>
                                          <p:attrName>style.visibility</p:attrName>
                                        </p:attrNameLst>
                                      </p:cBhvr>
                                      <p:to>
                                        <p:strVal val="visible"/>
                                      </p:to>
                                    </p:set>
                                    <p:animEffect transition="in" filter="wipe(down)">
                                      <p:cBhvr>
                                        <p:cTn id="7" dur="3000"/>
                                        <p:tgtEl>
                                          <p:spTgt spid="41043"/>
                                        </p:tgtEl>
                                      </p:cBhvr>
                                    </p:animEffect>
                                  </p:childTnLst>
                                </p:cTn>
                              </p:par>
                            </p:childTnLst>
                          </p:cTn>
                        </p:par>
                        <p:par>
                          <p:cTn id="8" fill="hold" nodeType="afterGroup">
                            <p:stCondLst>
                              <p:cond delay="3000"/>
                            </p:stCondLst>
                            <p:childTnLst>
                              <p:par>
                                <p:cTn id="9" presetID="22" presetClass="entr" presetSubtype="4" fill="hold" nodeType="afterEffect">
                                  <p:stCondLst>
                                    <p:cond delay="0"/>
                                  </p:stCondLst>
                                  <p:childTnLst>
                                    <p:set>
                                      <p:cBhvr>
                                        <p:cTn id="10" dur="1" fill="hold">
                                          <p:stCondLst>
                                            <p:cond delay="0"/>
                                          </p:stCondLst>
                                        </p:cTn>
                                        <p:tgtEl>
                                          <p:spTgt spid="41044"/>
                                        </p:tgtEl>
                                        <p:attrNameLst>
                                          <p:attrName>style.visibility</p:attrName>
                                        </p:attrNameLst>
                                      </p:cBhvr>
                                      <p:to>
                                        <p:strVal val="visible"/>
                                      </p:to>
                                    </p:set>
                                    <p:animEffect transition="in" filter="wipe(down)">
                                      <p:cBhvr>
                                        <p:cTn id="11" dur="2000"/>
                                        <p:tgtEl>
                                          <p:spTgt spid="41044"/>
                                        </p:tgtEl>
                                      </p:cBhvr>
                                    </p:animEffect>
                                  </p:childTnLst>
                                </p:cTn>
                              </p:par>
                            </p:childTnLst>
                          </p:cTn>
                        </p:par>
                        <p:par>
                          <p:cTn id="12" fill="hold" nodeType="afterGroup">
                            <p:stCondLst>
                              <p:cond delay="5000"/>
                            </p:stCondLst>
                            <p:childTnLst>
                              <p:par>
                                <p:cTn id="13" presetID="22" presetClass="entr" presetSubtype="8" fill="hold" nodeType="afterEffect">
                                  <p:stCondLst>
                                    <p:cond delay="0"/>
                                  </p:stCondLst>
                                  <p:childTnLst>
                                    <p:set>
                                      <p:cBhvr>
                                        <p:cTn id="14" dur="1" fill="hold">
                                          <p:stCondLst>
                                            <p:cond delay="0"/>
                                          </p:stCondLst>
                                        </p:cTn>
                                        <p:tgtEl>
                                          <p:spTgt spid="41045"/>
                                        </p:tgtEl>
                                        <p:attrNameLst>
                                          <p:attrName>style.visibility</p:attrName>
                                        </p:attrNameLst>
                                      </p:cBhvr>
                                      <p:to>
                                        <p:strVal val="visible"/>
                                      </p:to>
                                    </p:set>
                                    <p:animEffect transition="in" filter="wipe(left)">
                                      <p:cBhvr>
                                        <p:cTn id="15" dur="2000"/>
                                        <p:tgtEl>
                                          <p:spTgt spid="41045"/>
                                        </p:tgtEl>
                                      </p:cBhvr>
                                    </p:animEffect>
                                  </p:childTnLst>
                                </p:cTn>
                              </p:par>
                            </p:childTnLst>
                          </p:cTn>
                        </p:par>
                        <p:par>
                          <p:cTn id="16" fill="hold" nodeType="afterGroup">
                            <p:stCondLst>
                              <p:cond delay="7000"/>
                            </p:stCondLst>
                            <p:childTnLst>
                              <p:par>
                                <p:cTn id="17" presetID="20" presetClass="entr" presetSubtype="0" fill="hold" nodeType="afterEffect">
                                  <p:stCondLst>
                                    <p:cond delay="0"/>
                                  </p:stCondLst>
                                  <p:childTnLst>
                                    <p:set>
                                      <p:cBhvr>
                                        <p:cTn id="18" dur="1" fill="hold">
                                          <p:stCondLst>
                                            <p:cond delay="0"/>
                                          </p:stCondLst>
                                        </p:cTn>
                                        <p:tgtEl>
                                          <p:spTgt spid="41046"/>
                                        </p:tgtEl>
                                        <p:attrNameLst>
                                          <p:attrName>style.visibility</p:attrName>
                                        </p:attrNameLst>
                                      </p:cBhvr>
                                      <p:to>
                                        <p:strVal val="visible"/>
                                      </p:to>
                                    </p:set>
                                    <p:animEffect transition="in" filter="wedge">
                                      <p:cBhvr>
                                        <p:cTn id="19" dur="2000"/>
                                        <p:tgtEl>
                                          <p:spTgt spid="41046"/>
                                        </p:tgtEl>
                                      </p:cBhvr>
                                    </p:animEffect>
                                  </p:childTnLst>
                                </p:cTn>
                              </p:par>
                            </p:childTnLst>
                          </p:cTn>
                        </p:par>
                        <p:par>
                          <p:cTn id="20" fill="hold" nodeType="afterGroup">
                            <p:stCondLst>
                              <p:cond delay="9000"/>
                            </p:stCondLst>
                            <p:childTnLst>
                              <p:par>
                                <p:cTn id="21" presetID="22" presetClass="entr" presetSubtype="4" fill="hold" nodeType="afterEffect">
                                  <p:stCondLst>
                                    <p:cond delay="0"/>
                                  </p:stCondLst>
                                  <p:childTnLst>
                                    <p:set>
                                      <p:cBhvr>
                                        <p:cTn id="22" dur="1" fill="hold">
                                          <p:stCondLst>
                                            <p:cond delay="0"/>
                                          </p:stCondLst>
                                        </p:cTn>
                                        <p:tgtEl>
                                          <p:spTgt spid="41047"/>
                                        </p:tgtEl>
                                        <p:attrNameLst>
                                          <p:attrName>style.visibility</p:attrName>
                                        </p:attrNameLst>
                                      </p:cBhvr>
                                      <p:to>
                                        <p:strVal val="visible"/>
                                      </p:to>
                                    </p:set>
                                    <p:animEffect transition="in" filter="wipe(down)">
                                      <p:cBhvr>
                                        <p:cTn id="23" dur="2000"/>
                                        <p:tgtEl>
                                          <p:spTgt spid="41047"/>
                                        </p:tgtEl>
                                      </p:cBhvr>
                                    </p:animEffect>
                                  </p:childTnLst>
                                </p:cTn>
                              </p:par>
                            </p:childTnLst>
                          </p:cTn>
                        </p:par>
                        <p:par>
                          <p:cTn id="24" fill="hold" nodeType="afterGroup">
                            <p:stCondLst>
                              <p:cond delay="11000"/>
                            </p:stCondLst>
                            <p:childTnLst>
                              <p:par>
                                <p:cTn id="25" presetID="22" presetClass="entr" presetSubtype="4" fill="hold" nodeType="afterEffect">
                                  <p:stCondLst>
                                    <p:cond delay="0"/>
                                  </p:stCondLst>
                                  <p:childTnLst>
                                    <p:set>
                                      <p:cBhvr>
                                        <p:cTn id="26" dur="1" fill="hold">
                                          <p:stCondLst>
                                            <p:cond delay="0"/>
                                          </p:stCondLst>
                                        </p:cTn>
                                        <p:tgtEl>
                                          <p:spTgt spid="41049"/>
                                        </p:tgtEl>
                                        <p:attrNameLst>
                                          <p:attrName>style.visibility</p:attrName>
                                        </p:attrNameLst>
                                      </p:cBhvr>
                                      <p:to>
                                        <p:strVal val="visible"/>
                                      </p:to>
                                    </p:set>
                                    <p:animEffect transition="in" filter="wipe(down)">
                                      <p:cBhvr>
                                        <p:cTn id="27" dur="2000"/>
                                        <p:tgtEl>
                                          <p:spTgt spid="41049"/>
                                        </p:tgtEl>
                                      </p:cBhvr>
                                    </p:animEffect>
                                  </p:childTnLst>
                                </p:cTn>
                              </p:par>
                            </p:childTnLst>
                          </p:cTn>
                        </p:par>
                        <p:par>
                          <p:cTn id="28" fill="hold" nodeType="afterGroup">
                            <p:stCondLst>
                              <p:cond delay="13000"/>
                            </p:stCondLst>
                            <p:childTnLst>
                              <p:par>
                                <p:cTn id="29" presetID="22" presetClass="entr" presetSubtype="4" fill="hold" nodeType="afterEffect">
                                  <p:stCondLst>
                                    <p:cond delay="0"/>
                                  </p:stCondLst>
                                  <p:childTnLst>
                                    <p:set>
                                      <p:cBhvr>
                                        <p:cTn id="30" dur="1" fill="hold">
                                          <p:stCondLst>
                                            <p:cond delay="0"/>
                                          </p:stCondLst>
                                        </p:cTn>
                                        <p:tgtEl>
                                          <p:spTgt spid="41070"/>
                                        </p:tgtEl>
                                        <p:attrNameLst>
                                          <p:attrName>style.visibility</p:attrName>
                                        </p:attrNameLst>
                                      </p:cBhvr>
                                      <p:to>
                                        <p:strVal val="visible"/>
                                      </p:to>
                                    </p:set>
                                    <p:animEffect transition="in" filter="wipe(down)">
                                      <p:cBhvr>
                                        <p:cTn id="31" dur="5000"/>
                                        <p:tgtEl>
                                          <p:spTgt spid="41070"/>
                                        </p:tgtEl>
                                      </p:cBhvr>
                                    </p:animEffect>
                                  </p:childTnLst>
                                </p:cTn>
                              </p:par>
                              <p:par>
                                <p:cTn id="32" presetID="22" presetClass="entr" presetSubtype="4" fill="hold" nodeType="withEffect">
                                  <p:stCondLst>
                                    <p:cond delay="0"/>
                                  </p:stCondLst>
                                  <p:childTnLst>
                                    <p:set>
                                      <p:cBhvr>
                                        <p:cTn id="33" dur="1" fill="hold">
                                          <p:stCondLst>
                                            <p:cond delay="0"/>
                                          </p:stCondLst>
                                        </p:cTn>
                                        <p:tgtEl>
                                          <p:spTgt spid="41071"/>
                                        </p:tgtEl>
                                        <p:attrNameLst>
                                          <p:attrName>style.visibility</p:attrName>
                                        </p:attrNameLst>
                                      </p:cBhvr>
                                      <p:to>
                                        <p:strVal val="visible"/>
                                      </p:to>
                                    </p:set>
                                    <p:animEffect transition="in" filter="wipe(down)">
                                      <p:cBhvr>
                                        <p:cTn id="34" dur="5000"/>
                                        <p:tgtEl>
                                          <p:spTgt spid="41071"/>
                                        </p:tgtEl>
                                      </p:cBhvr>
                                    </p:animEffect>
                                  </p:childTnLst>
                                </p:cTn>
                              </p:par>
                              <p:par>
                                <p:cTn id="35" presetID="22" presetClass="entr" presetSubtype="4" fill="hold" nodeType="withEffect">
                                  <p:stCondLst>
                                    <p:cond delay="0"/>
                                  </p:stCondLst>
                                  <p:childTnLst>
                                    <p:set>
                                      <p:cBhvr>
                                        <p:cTn id="36" dur="1" fill="hold">
                                          <p:stCondLst>
                                            <p:cond delay="0"/>
                                          </p:stCondLst>
                                        </p:cTn>
                                        <p:tgtEl>
                                          <p:spTgt spid="41072"/>
                                        </p:tgtEl>
                                        <p:attrNameLst>
                                          <p:attrName>style.visibility</p:attrName>
                                        </p:attrNameLst>
                                      </p:cBhvr>
                                      <p:to>
                                        <p:strVal val="visible"/>
                                      </p:to>
                                    </p:set>
                                    <p:animEffect transition="in" filter="wipe(down)">
                                      <p:cBhvr>
                                        <p:cTn id="37" dur="5000"/>
                                        <p:tgtEl>
                                          <p:spTgt spid="41072"/>
                                        </p:tgtEl>
                                      </p:cBhvr>
                                    </p:animEffect>
                                  </p:childTnLst>
                                </p:cTn>
                              </p:par>
                              <p:par>
                                <p:cTn id="38" presetID="22" presetClass="entr" presetSubtype="4" fill="hold" nodeType="withEffect">
                                  <p:stCondLst>
                                    <p:cond delay="0"/>
                                  </p:stCondLst>
                                  <p:childTnLst>
                                    <p:set>
                                      <p:cBhvr>
                                        <p:cTn id="39" dur="1" fill="hold">
                                          <p:stCondLst>
                                            <p:cond delay="0"/>
                                          </p:stCondLst>
                                        </p:cTn>
                                        <p:tgtEl>
                                          <p:spTgt spid="41073"/>
                                        </p:tgtEl>
                                        <p:attrNameLst>
                                          <p:attrName>style.visibility</p:attrName>
                                        </p:attrNameLst>
                                      </p:cBhvr>
                                      <p:to>
                                        <p:strVal val="visible"/>
                                      </p:to>
                                    </p:set>
                                    <p:animEffect transition="in" filter="wipe(down)">
                                      <p:cBhvr>
                                        <p:cTn id="40" dur="5000"/>
                                        <p:tgtEl>
                                          <p:spTgt spid="41073"/>
                                        </p:tgtEl>
                                      </p:cBhvr>
                                    </p:animEffect>
                                  </p:childTnLst>
                                </p:cTn>
                              </p:par>
                              <p:par>
                                <p:cTn id="41" presetID="22" presetClass="entr" presetSubtype="4" fill="hold" nodeType="withEffect">
                                  <p:stCondLst>
                                    <p:cond delay="0"/>
                                  </p:stCondLst>
                                  <p:childTnLst>
                                    <p:set>
                                      <p:cBhvr>
                                        <p:cTn id="42" dur="1" fill="hold">
                                          <p:stCondLst>
                                            <p:cond delay="0"/>
                                          </p:stCondLst>
                                        </p:cTn>
                                        <p:tgtEl>
                                          <p:spTgt spid="41074"/>
                                        </p:tgtEl>
                                        <p:attrNameLst>
                                          <p:attrName>style.visibility</p:attrName>
                                        </p:attrNameLst>
                                      </p:cBhvr>
                                      <p:to>
                                        <p:strVal val="visible"/>
                                      </p:to>
                                    </p:set>
                                    <p:animEffect transition="in" filter="wipe(down)">
                                      <p:cBhvr>
                                        <p:cTn id="43" dur="5000"/>
                                        <p:tgtEl>
                                          <p:spTgt spid="41074"/>
                                        </p:tgtEl>
                                      </p:cBhvr>
                                    </p:animEffect>
                                  </p:childTnLst>
                                </p:cTn>
                              </p:par>
                              <p:par>
                                <p:cTn id="44" presetID="22" presetClass="entr" presetSubtype="4" fill="hold" nodeType="withEffect">
                                  <p:stCondLst>
                                    <p:cond delay="0"/>
                                  </p:stCondLst>
                                  <p:childTnLst>
                                    <p:set>
                                      <p:cBhvr>
                                        <p:cTn id="45" dur="1" fill="hold">
                                          <p:stCondLst>
                                            <p:cond delay="0"/>
                                          </p:stCondLst>
                                        </p:cTn>
                                        <p:tgtEl>
                                          <p:spTgt spid="41075"/>
                                        </p:tgtEl>
                                        <p:attrNameLst>
                                          <p:attrName>style.visibility</p:attrName>
                                        </p:attrNameLst>
                                      </p:cBhvr>
                                      <p:to>
                                        <p:strVal val="visible"/>
                                      </p:to>
                                    </p:set>
                                    <p:animEffect transition="in" filter="wipe(down)">
                                      <p:cBhvr>
                                        <p:cTn id="46" dur="5000"/>
                                        <p:tgtEl>
                                          <p:spTgt spid="41075"/>
                                        </p:tgtEl>
                                      </p:cBhvr>
                                    </p:animEffect>
                                  </p:childTnLst>
                                </p:cTn>
                              </p:par>
                              <p:par>
                                <p:cTn id="47" presetID="22" presetClass="entr" presetSubtype="4" fill="hold" nodeType="withEffect">
                                  <p:stCondLst>
                                    <p:cond delay="0"/>
                                  </p:stCondLst>
                                  <p:childTnLst>
                                    <p:set>
                                      <p:cBhvr>
                                        <p:cTn id="48" dur="1" fill="hold">
                                          <p:stCondLst>
                                            <p:cond delay="0"/>
                                          </p:stCondLst>
                                        </p:cTn>
                                        <p:tgtEl>
                                          <p:spTgt spid="41076"/>
                                        </p:tgtEl>
                                        <p:attrNameLst>
                                          <p:attrName>style.visibility</p:attrName>
                                        </p:attrNameLst>
                                      </p:cBhvr>
                                      <p:to>
                                        <p:strVal val="visible"/>
                                      </p:to>
                                    </p:set>
                                    <p:animEffect transition="in" filter="wipe(down)">
                                      <p:cBhvr>
                                        <p:cTn id="49" dur="5000"/>
                                        <p:tgtEl>
                                          <p:spTgt spid="41076"/>
                                        </p:tgtEl>
                                      </p:cBhvr>
                                    </p:animEffect>
                                  </p:childTnLst>
                                </p:cTn>
                              </p:par>
                              <p:par>
                                <p:cTn id="50" presetID="22" presetClass="entr" presetSubtype="4" fill="hold" nodeType="withEffect">
                                  <p:stCondLst>
                                    <p:cond delay="0"/>
                                  </p:stCondLst>
                                  <p:childTnLst>
                                    <p:set>
                                      <p:cBhvr>
                                        <p:cTn id="51" dur="1" fill="hold">
                                          <p:stCondLst>
                                            <p:cond delay="0"/>
                                          </p:stCondLst>
                                        </p:cTn>
                                        <p:tgtEl>
                                          <p:spTgt spid="41077"/>
                                        </p:tgtEl>
                                        <p:attrNameLst>
                                          <p:attrName>style.visibility</p:attrName>
                                        </p:attrNameLst>
                                      </p:cBhvr>
                                      <p:to>
                                        <p:strVal val="visible"/>
                                      </p:to>
                                    </p:set>
                                    <p:animEffect transition="in" filter="wipe(down)">
                                      <p:cBhvr>
                                        <p:cTn id="52" dur="5000"/>
                                        <p:tgtEl>
                                          <p:spTgt spid="41077"/>
                                        </p:tgtEl>
                                      </p:cBhvr>
                                    </p:animEffect>
                                  </p:childTnLst>
                                </p:cTn>
                              </p:par>
                            </p:childTnLst>
                          </p:cTn>
                        </p:par>
                        <p:par>
                          <p:cTn id="53" fill="hold" nodeType="afterGroup">
                            <p:stCondLst>
                              <p:cond delay="18000"/>
                            </p:stCondLst>
                            <p:childTnLst>
                              <p:par>
                                <p:cTn id="54" presetID="29" presetClass="entr" presetSubtype="0" fill="hold" nodeType="afterEffect">
                                  <p:stCondLst>
                                    <p:cond delay="0"/>
                                  </p:stCondLst>
                                  <p:childTnLst>
                                    <p:set>
                                      <p:cBhvr>
                                        <p:cTn id="55" dur="1" fill="hold">
                                          <p:stCondLst>
                                            <p:cond delay="0"/>
                                          </p:stCondLst>
                                        </p:cTn>
                                        <p:tgtEl>
                                          <p:spTgt spid="41098"/>
                                        </p:tgtEl>
                                        <p:attrNameLst>
                                          <p:attrName>style.visibility</p:attrName>
                                        </p:attrNameLst>
                                      </p:cBhvr>
                                      <p:to>
                                        <p:strVal val="visible"/>
                                      </p:to>
                                    </p:set>
                                    <p:anim calcmode="lin" valueType="num">
                                      <p:cBhvr>
                                        <p:cTn id="56" dur="2000" fill="hold"/>
                                        <p:tgtEl>
                                          <p:spTgt spid="41098"/>
                                        </p:tgtEl>
                                        <p:attrNameLst>
                                          <p:attrName>ppt_x</p:attrName>
                                        </p:attrNameLst>
                                      </p:cBhvr>
                                      <p:tavLst>
                                        <p:tav tm="0">
                                          <p:val>
                                            <p:strVal val="#ppt_x-.2"/>
                                          </p:val>
                                        </p:tav>
                                        <p:tav tm="100000">
                                          <p:val>
                                            <p:strVal val="#ppt_x"/>
                                          </p:val>
                                        </p:tav>
                                      </p:tavLst>
                                    </p:anim>
                                    <p:anim calcmode="lin" valueType="num">
                                      <p:cBhvr>
                                        <p:cTn id="57" dur="2000" fill="hold"/>
                                        <p:tgtEl>
                                          <p:spTgt spid="41098"/>
                                        </p:tgtEl>
                                        <p:attrNameLst>
                                          <p:attrName>ppt_y</p:attrName>
                                        </p:attrNameLst>
                                      </p:cBhvr>
                                      <p:tavLst>
                                        <p:tav tm="0">
                                          <p:val>
                                            <p:strVal val="#ppt_y"/>
                                          </p:val>
                                        </p:tav>
                                        <p:tav tm="100000">
                                          <p:val>
                                            <p:strVal val="#ppt_y"/>
                                          </p:val>
                                        </p:tav>
                                      </p:tavLst>
                                    </p:anim>
                                    <p:animEffect transition="in" filter="wipe(right)" prLst="gradientSize: 0.1">
                                      <p:cBhvr>
                                        <p:cTn id="58" dur="2000"/>
                                        <p:tgtEl>
                                          <p:spTgt spid="41098"/>
                                        </p:tgtEl>
                                      </p:cBhvr>
                                    </p:animEffect>
                                  </p:childTnLst>
                                </p:cTn>
                              </p:par>
                              <p:par>
                                <p:cTn id="59" presetID="29" presetClass="entr" presetSubtype="0" fill="hold" nodeType="withEffect">
                                  <p:stCondLst>
                                    <p:cond delay="0"/>
                                  </p:stCondLst>
                                  <p:childTnLst>
                                    <p:set>
                                      <p:cBhvr>
                                        <p:cTn id="60" dur="1" fill="hold">
                                          <p:stCondLst>
                                            <p:cond delay="0"/>
                                          </p:stCondLst>
                                        </p:cTn>
                                        <p:tgtEl>
                                          <p:spTgt spid="41097"/>
                                        </p:tgtEl>
                                        <p:attrNameLst>
                                          <p:attrName>style.visibility</p:attrName>
                                        </p:attrNameLst>
                                      </p:cBhvr>
                                      <p:to>
                                        <p:strVal val="visible"/>
                                      </p:to>
                                    </p:set>
                                    <p:anim calcmode="lin" valueType="num">
                                      <p:cBhvr>
                                        <p:cTn id="61" dur="2000" fill="hold"/>
                                        <p:tgtEl>
                                          <p:spTgt spid="41097"/>
                                        </p:tgtEl>
                                        <p:attrNameLst>
                                          <p:attrName>ppt_x</p:attrName>
                                        </p:attrNameLst>
                                      </p:cBhvr>
                                      <p:tavLst>
                                        <p:tav tm="0">
                                          <p:val>
                                            <p:strVal val="#ppt_x-.2"/>
                                          </p:val>
                                        </p:tav>
                                        <p:tav tm="100000">
                                          <p:val>
                                            <p:strVal val="#ppt_x"/>
                                          </p:val>
                                        </p:tav>
                                      </p:tavLst>
                                    </p:anim>
                                    <p:anim calcmode="lin" valueType="num">
                                      <p:cBhvr>
                                        <p:cTn id="62" dur="2000" fill="hold"/>
                                        <p:tgtEl>
                                          <p:spTgt spid="41097"/>
                                        </p:tgtEl>
                                        <p:attrNameLst>
                                          <p:attrName>ppt_y</p:attrName>
                                        </p:attrNameLst>
                                      </p:cBhvr>
                                      <p:tavLst>
                                        <p:tav tm="0">
                                          <p:val>
                                            <p:strVal val="#ppt_y"/>
                                          </p:val>
                                        </p:tav>
                                        <p:tav tm="100000">
                                          <p:val>
                                            <p:strVal val="#ppt_y"/>
                                          </p:val>
                                        </p:tav>
                                      </p:tavLst>
                                    </p:anim>
                                    <p:animEffect transition="in" filter="wipe(right)" prLst="gradientSize: 0.1">
                                      <p:cBhvr>
                                        <p:cTn id="63" dur="2000"/>
                                        <p:tgtEl>
                                          <p:spTgt spid="41097"/>
                                        </p:tgtEl>
                                      </p:cBhvr>
                                    </p:animEffect>
                                  </p:childTnLst>
                                </p:cTn>
                              </p:par>
                              <p:par>
                                <p:cTn id="64" presetID="29" presetClass="entr" presetSubtype="0" fill="hold" nodeType="withEffect">
                                  <p:stCondLst>
                                    <p:cond delay="0"/>
                                  </p:stCondLst>
                                  <p:childTnLst>
                                    <p:set>
                                      <p:cBhvr>
                                        <p:cTn id="65" dur="1" fill="hold">
                                          <p:stCondLst>
                                            <p:cond delay="0"/>
                                          </p:stCondLst>
                                        </p:cTn>
                                        <p:tgtEl>
                                          <p:spTgt spid="41096"/>
                                        </p:tgtEl>
                                        <p:attrNameLst>
                                          <p:attrName>style.visibility</p:attrName>
                                        </p:attrNameLst>
                                      </p:cBhvr>
                                      <p:to>
                                        <p:strVal val="visible"/>
                                      </p:to>
                                    </p:set>
                                    <p:anim calcmode="lin" valueType="num">
                                      <p:cBhvr>
                                        <p:cTn id="66" dur="2000" fill="hold"/>
                                        <p:tgtEl>
                                          <p:spTgt spid="41096"/>
                                        </p:tgtEl>
                                        <p:attrNameLst>
                                          <p:attrName>ppt_x</p:attrName>
                                        </p:attrNameLst>
                                      </p:cBhvr>
                                      <p:tavLst>
                                        <p:tav tm="0">
                                          <p:val>
                                            <p:strVal val="#ppt_x-.2"/>
                                          </p:val>
                                        </p:tav>
                                        <p:tav tm="100000">
                                          <p:val>
                                            <p:strVal val="#ppt_x"/>
                                          </p:val>
                                        </p:tav>
                                      </p:tavLst>
                                    </p:anim>
                                    <p:anim calcmode="lin" valueType="num">
                                      <p:cBhvr>
                                        <p:cTn id="67" dur="2000" fill="hold"/>
                                        <p:tgtEl>
                                          <p:spTgt spid="41096"/>
                                        </p:tgtEl>
                                        <p:attrNameLst>
                                          <p:attrName>ppt_y</p:attrName>
                                        </p:attrNameLst>
                                      </p:cBhvr>
                                      <p:tavLst>
                                        <p:tav tm="0">
                                          <p:val>
                                            <p:strVal val="#ppt_y"/>
                                          </p:val>
                                        </p:tav>
                                        <p:tav tm="100000">
                                          <p:val>
                                            <p:strVal val="#ppt_y"/>
                                          </p:val>
                                        </p:tav>
                                      </p:tavLst>
                                    </p:anim>
                                    <p:animEffect transition="in" filter="wipe(right)" prLst="gradientSize: 0.1">
                                      <p:cBhvr>
                                        <p:cTn id="68" dur="2000"/>
                                        <p:tgtEl>
                                          <p:spTgt spid="41096"/>
                                        </p:tgtEl>
                                      </p:cBhvr>
                                    </p:animEffect>
                                  </p:childTnLst>
                                </p:cTn>
                              </p:par>
                              <p:par>
                                <p:cTn id="69" presetID="29" presetClass="entr" presetSubtype="0" fill="hold" nodeType="withEffect">
                                  <p:stCondLst>
                                    <p:cond delay="0"/>
                                  </p:stCondLst>
                                  <p:childTnLst>
                                    <p:set>
                                      <p:cBhvr>
                                        <p:cTn id="70" dur="1" fill="hold">
                                          <p:stCondLst>
                                            <p:cond delay="0"/>
                                          </p:stCondLst>
                                        </p:cTn>
                                        <p:tgtEl>
                                          <p:spTgt spid="41095"/>
                                        </p:tgtEl>
                                        <p:attrNameLst>
                                          <p:attrName>style.visibility</p:attrName>
                                        </p:attrNameLst>
                                      </p:cBhvr>
                                      <p:to>
                                        <p:strVal val="visible"/>
                                      </p:to>
                                    </p:set>
                                    <p:anim calcmode="lin" valueType="num">
                                      <p:cBhvr>
                                        <p:cTn id="71" dur="2000" fill="hold"/>
                                        <p:tgtEl>
                                          <p:spTgt spid="41095"/>
                                        </p:tgtEl>
                                        <p:attrNameLst>
                                          <p:attrName>ppt_x</p:attrName>
                                        </p:attrNameLst>
                                      </p:cBhvr>
                                      <p:tavLst>
                                        <p:tav tm="0">
                                          <p:val>
                                            <p:strVal val="#ppt_x-.2"/>
                                          </p:val>
                                        </p:tav>
                                        <p:tav tm="100000">
                                          <p:val>
                                            <p:strVal val="#ppt_x"/>
                                          </p:val>
                                        </p:tav>
                                      </p:tavLst>
                                    </p:anim>
                                    <p:anim calcmode="lin" valueType="num">
                                      <p:cBhvr>
                                        <p:cTn id="72" dur="2000" fill="hold"/>
                                        <p:tgtEl>
                                          <p:spTgt spid="41095"/>
                                        </p:tgtEl>
                                        <p:attrNameLst>
                                          <p:attrName>ppt_y</p:attrName>
                                        </p:attrNameLst>
                                      </p:cBhvr>
                                      <p:tavLst>
                                        <p:tav tm="0">
                                          <p:val>
                                            <p:strVal val="#ppt_y"/>
                                          </p:val>
                                        </p:tav>
                                        <p:tav tm="100000">
                                          <p:val>
                                            <p:strVal val="#ppt_y"/>
                                          </p:val>
                                        </p:tav>
                                      </p:tavLst>
                                    </p:anim>
                                    <p:animEffect transition="in" filter="wipe(right)" prLst="gradientSize: 0.1">
                                      <p:cBhvr>
                                        <p:cTn id="73" dur="2000"/>
                                        <p:tgtEl>
                                          <p:spTgt spid="41095"/>
                                        </p:tgtEl>
                                      </p:cBhvr>
                                    </p:animEffect>
                                  </p:childTnLst>
                                </p:cTn>
                              </p:par>
                              <p:par>
                                <p:cTn id="74" presetID="29" presetClass="entr" presetSubtype="0" fill="hold" nodeType="withEffect">
                                  <p:stCondLst>
                                    <p:cond delay="0"/>
                                  </p:stCondLst>
                                  <p:childTnLst>
                                    <p:set>
                                      <p:cBhvr>
                                        <p:cTn id="75" dur="1" fill="hold">
                                          <p:stCondLst>
                                            <p:cond delay="0"/>
                                          </p:stCondLst>
                                        </p:cTn>
                                        <p:tgtEl>
                                          <p:spTgt spid="41092"/>
                                        </p:tgtEl>
                                        <p:attrNameLst>
                                          <p:attrName>style.visibility</p:attrName>
                                        </p:attrNameLst>
                                      </p:cBhvr>
                                      <p:to>
                                        <p:strVal val="visible"/>
                                      </p:to>
                                    </p:set>
                                    <p:anim calcmode="lin" valueType="num">
                                      <p:cBhvr>
                                        <p:cTn id="76" dur="2000" fill="hold"/>
                                        <p:tgtEl>
                                          <p:spTgt spid="41092"/>
                                        </p:tgtEl>
                                        <p:attrNameLst>
                                          <p:attrName>ppt_x</p:attrName>
                                        </p:attrNameLst>
                                      </p:cBhvr>
                                      <p:tavLst>
                                        <p:tav tm="0">
                                          <p:val>
                                            <p:strVal val="#ppt_x-.2"/>
                                          </p:val>
                                        </p:tav>
                                        <p:tav tm="100000">
                                          <p:val>
                                            <p:strVal val="#ppt_x"/>
                                          </p:val>
                                        </p:tav>
                                      </p:tavLst>
                                    </p:anim>
                                    <p:anim calcmode="lin" valueType="num">
                                      <p:cBhvr>
                                        <p:cTn id="77" dur="2000" fill="hold"/>
                                        <p:tgtEl>
                                          <p:spTgt spid="41092"/>
                                        </p:tgtEl>
                                        <p:attrNameLst>
                                          <p:attrName>ppt_y</p:attrName>
                                        </p:attrNameLst>
                                      </p:cBhvr>
                                      <p:tavLst>
                                        <p:tav tm="0">
                                          <p:val>
                                            <p:strVal val="#ppt_y"/>
                                          </p:val>
                                        </p:tav>
                                        <p:tav tm="100000">
                                          <p:val>
                                            <p:strVal val="#ppt_y"/>
                                          </p:val>
                                        </p:tav>
                                      </p:tavLst>
                                    </p:anim>
                                    <p:animEffect transition="in" filter="wipe(right)" prLst="gradientSize: 0.1">
                                      <p:cBhvr>
                                        <p:cTn id="78" dur="2000"/>
                                        <p:tgtEl>
                                          <p:spTgt spid="41092"/>
                                        </p:tgtEl>
                                      </p:cBhvr>
                                    </p:animEffect>
                                  </p:childTnLst>
                                </p:cTn>
                              </p:par>
                              <p:par>
                                <p:cTn id="79" presetID="29" presetClass="entr" presetSubtype="0" fill="hold" nodeType="withEffect">
                                  <p:stCondLst>
                                    <p:cond delay="0"/>
                                  </p:stCondLst>
                                  <p:childTnLst>
                                    <p:set>
                                      <p:cBhvr>
                                        <p:cTn id="80" dur="1" fill="hold">
                                          <p:stCondLst>
                                            <p:cond delay="0"/>
                                          </p:stCondLst>
                                        </p:cTn>
                                        <p:tgtEl>
                                          <p:spTgt spid="41093"/>
                                        </p:tgtEl>
                                        <p:attrNameLst>
                                          <p:attrName>style.visibility</p:attrName>
                                        </p:attrNameLst>
                                      </p:cBhvr>
                                      <p:to>
                                        <p:strVal val="visible"/>
                                      </p:to>
                                    </p:set>
                                    <p:anim calcmode="lin" valueType="num">
                                      <p:cBhvr>
                                        <p:cTn id="81" dur="2000" fill="hold"/>
                                        <p:tgtEl>
                                          <p:spTgt spid="41093"/>
                                        </p:tgtEl>
                                        <p:attrNameLst>
                                          <p:attrName>ppt_x</p:attrName>
                                        </p:attrNameLst>
                                      </p:cBhvr>
                                      <p:tavLst>
                                        <p:tav tm="0">
                                          <p:val>
                                            <p:strVal val="#ppt_x-.2"/>
                                          </p:val>
                                        </p:tav>
                                        <p:tav tm="100000">
                                          <p:val>
                                            <p:strVal val="#ppt_x"/>
                                          </p:val>
                                        </p:tav>
                                      </p:tavLst>
                                    </p:anim>
                                    <p:anim calcmode="lin" valueType="num">
                                      <p:cBhvr>
                                        <p:cTn id="82" dur="2000" fill="hold"/>
                                        <p:tgtEl>
                                          <p:spTgt spid="41093"/>
                                        </p:tgtEl>
                                        <p:attrNameLst>
                                          <p:attrName>ppt_y</p:attrName>
                                        </p:attrNameLst>
                                      </p:cBhvr>
                                      <p:tavLst>
                                        <p:tav tm="0">
                                          <p:val>
                                            <p:strVal val="#ppt_y"/>
                                          </p:val>
                                        </p:tav>
                                        <p:tav tm="100000">
                                          <p:val>
                                            <p:strVal val="#ppt_y"/>
                                          </p:val>
                                        </p:tav>
                                      </p:tavLst>
                                    </p:anim>
                                    <p:animEffect transition="in" filter="wipe(right)" prLst="gradientSize: 0.1">
                                      <p:cBhvr>
                                        <p:cTn id="83" dur="2000"/>
                                        <p:tgtEl>
                                          <p:spTgt spid="41093"/>
                                        </p:tgtEl>
                                      </p:cBhvr>
                                    </p:animEffect>
                                  </p:childTnLst>
                                </p:cTn>
                              </p:par>
                              <p:par>
                                <p:cTn id="84" presetID="29" presetClass="entr" presetSubtype="0" fill="hold" nodeType="withEffect">
                                  <p:stCondLst>
                                    <p:cond delay="0"/>
                                  </p:stCondLst>
                                  <p:childTnLst>
                                    <p:set>
                                      <p:cBhvr>
                                        <p:cTn id="85" dur="1" fill="hold">
                                          <p:stCondLst>
                                            <p:cond delay="0"/>
                                          </p:stCondLst>
                                        </p:cTn>
                                        <p:tgtEl>
                                          <p:spTgt spid="41091"/>
                                        </p:tgtEl>
                                        <p:attrNameLst>
                                          <p:attrName>style.visibility</p:attrName>
                                        </p:attrNameLst>
                                      </p:cBhvr>
                                      <p:to>
                                        <p:strVal val="visible"/>
                                      </p:to>
                                    </p:set>
                                    <p:anim calcmode="lin" valueType="num">
                                      <p:cBhvr>
                                        <p:cTn id="86" dur="2000" fill="hold"/>
                                        <p:tgtEl>
                                          <p:spTgt spid="41091"/>
                                        </p:tgtEl>
                                        <p:attrNameLst>
                                          <p:attrName>ppt_x</p:attrName>
                                        </p:attrNameLst>
                                      </p:cBhvr>
                                      <p:tavLst>
                                        <p:tav tm="0">
                                          <p:val>
                                            <p:strVal val="#ppt_x-.2"/>
                                          </p:val>
                                        </p:tav>
                                        <p:tav tm="100000">
                                          <p:val>
                                            <p:strVal val="#ppt_x"/>
                                          </p:val>
                                        </p:tav>
                                      </p:tavLst>
                                    </p:anim>
                                    <p:anim calcmode="lin" valueType="num">
                                      <p:cBhvr>
                                        <p:cTn id="87" dur="2000" fill="hold"/>
                                        <p:tgtEl>
                                          <p:spTgt spid="41091"/>
                                        </p:tgtEl>
                                        <p:attrNameLst>
                                          <p:attrName>ppt_y</p:attrName>
                                        </p:attrNameLst>
                                      </p:cBhvr>
                                      <p:tavLst>
                                        <p:tav tm="0">
                                          <p:val>
                                            <p:strVal val="#ppt_y"/>
                                          </p:val>
                                        </p:tav>
                                        <p:tav tm="100000">
                                          <p:val>
                                            <p:strVal val="#ppt_y"/>
                                          </p:val>
                                        </p:tav>
                                      </p:tavLst>
                                    </p:anim>
                                    <p:animEffect transition="in" filter="wipe(right)" prLst="gradientSize: 0.1">
                                      <p:cBhvr>
                                        <p:cTn id="88" dur="2000"/>
                                        <p:tgtEl>
                                          <p:spTgt spid="41091"/>
                                        </p:tgtEl>
                                      </p:cBhvr>
                                    </p:animEffect>
                                  </p:childTnLst>
                                </p:cTn>
                              </p:par>
                              <p:par>
                                <p:cTn id="89" presetID="29" presetClass="entr" presetSubtype="0" fill="hold" nodeType="withEffect">
                                  <p:stCondLst>
                                    <p:cond delay="0"/>
                                  </p:stCondLst>
                                  <p:childTnLst>
                                    <p:set>
                                      <p:cBhvr>
                                        <p:cTn id="90" dur="1" fill="hold">
                                          <p:stCondLst>
                                            <p:cond delay="0"/>
                                          </p:stCondLst>
                                        </p:cTn>
                                        <p:tgtEl>
                                          <p:spTgt spid="41094"/>
                                        </p:tgtEl>
                                        <p:attrNameLst>
                                          <p:attrName>style.visibility</p:attrName>
                                        </p:attrNameLst>
                                      </p:cBhvr>
                                      <p:to>
                                        <p:strVal val="visible"/>
                                      </p:to>
                                    </p:set>
                                    <p:anim calcmode="lin" valueType="num">
                                      <p:cBhvr>
                                        <p:cTn id="91" dur="2000" fill="hold"/>
                                        <p:tgtEl>
                                          <p:spTgt spid="41094"/>
                                        </p:tgtEl>
                                        <p:attrNameLst>
                                          <p:attrName>ppt_x</p:attrName>
                                        </p:attrNameLst>
                                      </p:cBhvr>
                                      <p:tavLst>
                                        <p:tav tm="0">
                                          <p:val>
                                            <p:strVal val="#ppt_x-.2"/>
                                          </p:val>
                                        </p:tav>
                                        <p:tav tm="100000">
                                          <p:val>
                                            <p:strVal val="#ppt_x"/>
                                          </p:val>
                                        </p:tav>
                                      </p:tavLst>
                                    </p:anim>
                                    <p:anim calcmode="lin" valueType="num">
                                      <p:cBhvr>
                                        <p:cTn id="92" dur="2000" fill="hold"/>
                                        <p:tgtEl>
                                          <p:spTgt spid="41094"/>
                                        </p:tgtEl>
                                        <p:attrNameLst>
                                          <p:attrName>ppt_y</p:attrName>
                                        </p:attrNameLst>
                                      </p:cBhvr>
                                      <p:tavLst>
                                        <p:tav tm="0">
                                          <p:val>
                                            <p:strVal val="#ppt_y"/>
                                          </p:val>
                                        </p:tav>
                                        <p:tav tm="100000">
                                          <p:val>
                                            <p:strVal val="#ppt_y"/>
                                          </p:val>
                                        </p:tav>
                                      </p:tavLst>
                                    </p:anim>
                                    <p:animEffect transition="in" filter="wipe(right)" prLst="gradientSize: 0.1">
                                      <p:cBhvr>
                                        <p:cTn id="93" dur="2000"/>
                                        <p:tgtEl>
                                          <p:spTgt spid="41094"/>
                                        </p:tgtEl>
                                      </p:cBhvr>
                                    </p:animEffect>
                                  </p:childTnLst>
                                </p:cTn>
                              </p:par>
                              <p:par>
                                <p:cTn id="94" presetID="29" presetClass="entr" presetSubtype="0" fill="hold" nodeType="withEffect">
                                  <p:stCondLst>
                                    <p:cond delay="0"/>
                                  </p:stCondLst>
                                  <p:childTnLst>
                                    <p:set>
                                      <p:cBhvr>
                                        <p:cTn id="95" dur="1" fill="hold">
                                          <p:stCondLst>
                                            <p:cond delay="0"/>
                                          </p:stCondLst>
                                        </p:cTn>
                                        <p:tgtEl>
                                          <p:spTgt spid="41090"/>
                                        </p:tgtEl>
                                        <p:attrNameLst>
                                          <p:attrName>style.visibility</p:attrName>
                                        </p:attrNameLst>
                                      </p:cBhvr>
                                      <p:to>
                                        <p:strVal val="visible"/>
                                      </p:to>
                                    </p:set>
                                    <p:anim calcmode="lin" valueType="num">
                                      <p:cBhvr>
                                        <p:cTn id="96" dur="2000" fill="hold"/>
                                        <p:tgtEl>
                                          <p:spTgt spid="41090"/>
                                        </p:tgtEl>
                                        <p:attrNameLst>
                                          <p:attrName>ppt_x</p:attrName>
                                        </p:attrNameLst>
                                      </p:cBhvr>
                                      <p:tavLst>
                                        <p:tav tm="0">
                                          <p:val>
                                            <p:strVal val="#ppt_x-.2"/>
                                          </p:val>
                                        </p:tav>
                                        <p:tav tm="100000">
                                          <p:val>
                                            <p:strVal val="#ppt_x"/>
                                          </p:val>
                                        </p:tav>
                                      </p:tavLst>
                                    </p:anim>
                                    <p:anim calcmode="lin" valueType="num">
                                      <p:cBhvr>
                                        <p:cTn id="97" dur="2000" fill="hold"/>
                                        <p:tgtEl>
                                          <p:spTgt spid="41090"/>
                                        </p:tgtEl>
                                        <p:attrNameLst>
                                          <p:attrName>ppt_y</p:attrName>
                                        </p:attrNameLst>
                                      </p:cBhvr>
                                      <p:tavLst>
                                        <p:tav tm="0">
                                          <p:val>
                                            <p:strVal val="#ppt_y"/>
                                          </p:val>
                                        </p:tav>
                                        <p:tav tm="100000">
                                          <p:val>
                                            <p:strVal val="#ppt_y"/>
                                          </p:val>
                                        </p:tav>
                                      </p:tavLst>
                                    </p:anim>
                                    <p:animEffect transition="in" filter="wipe(right)" prLst="gradientSize: 0.1">
                                      <p:cBhvr>
                                        <p:cTn id="98" dur="2000"/>
                                        <p:tgtEl>
                                          <p:spTgt spid="41090"/>
                                        </p:tgtEl>
                                      </p:cBhvr>
                                    </p:animEffect>
                                  </p:childTnLst>
                                </p:cTn>
                              </p:par>
                              <p:par>
                                <p:cTn id="99" presetID="23" presetClass="entr" presetSubtype="16" fill="hold" grpId="0" nodeType="withEffect">
                                  <p:stCondLst>
                                    <p:cond delay="0"/>
                                  </p:stCondLst>
                                  <p:childTnLst>
                                    <p:set>
                                      <p:cBhvr>
                                        <p:cTn id="100" dur="1" fill="hold">
                                          <p:stCondLst>
                                            <p:cond delay="0"/>
                                          </p:stCondLst>
                                        </p:cTn>
                                        <p:tgtEl>
                                          <p:spTgt spid="41100"/>
                                        </p:tgtEl>
                                        <p:attrNameLst>
                                          <p:attrName>style.visibility</p:attrName>
                                        </p:attrNameLst>
                                      </p:cBhvr>
                                      <p:to>
                                        <p:strVal val="visible"/>
                                      </p:to>
                                    </p:set>
                                    <p:anim calcmode="lin" valueType="num">
                                      <p:cBhvr>
                                        <p:cTn id="101" dur="500" fill="hold"/>
                                        <p:tgtEl>
                                          <p:spTgt spid="41100"/>
                                        </p:tgtEl>
                                        <p:attrNameLst>
                                          <p:attrName>ppt_w</p:attrName>
                                        </p:attrNameLst>
                                      </p:cBhvr>
                                      <p:tavLst>
                                        <p:tav tm="0">
                                          <p:val>
                                            <p:fltVal val="0"/>
                                          </p:val>
                                        </p:tav>
                                        <p:tav tm="100000">
                                          <p:val>
                                            <p:strVal val="#ppt_w"/>
                                          </p:val>
                                        </p:tav>
                                      </p:tavLst>
                                    </p:anim>
                                    <p:anim calcmode="lin" valueType="num">
                                      <p:cBhvr>
                                        <p:cTn id="102" dur="500" fill="hold"/>
                                        <p:tgtEl>
                                          <p:spTgt spid="41100"/>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0"/>
                                  </p:stCondLst>
                                  <p:childTnLst>
                                    <p:set>
                                      <p:cBhvr>
                                        <p:cTn id="104" dur="1" fill="hold">
                                          <p:stCondLst>
                                            <p:cond delay="0"/>
                                          </p:stCondLst>
                                        </p:cTn>
                                        <p:tgtEl>
                                          <p:spTgt spid="41101"/>
                                        </p:tgtEl>
                                        <p:attrNameLst>
                                          <p:attrName>style.visibility</p:attrName>
                                        </p:attrNameLst>
                                      </p:cBhvr>
                                      <p:to>
                                        <p:strVal val="visible"/>
                                      </p:to>
                                    </p:set>
                                    <p:anim calcmode="lin" valueType="num">
                                      <p:cBhvr>
                                        <p:cTn id="105" dur="500" fill="hold"/>
                                        <p:tgtEl>
                                          <p:spTgt spid="41101"/>
                                        </p:tgtEl>
                                        <p:attrNameLst>
                                          <p:attrName>ppt_w</p:attrName>
                                        </p:attrNameLst>
                                      </p:cBhvr>
                                      <p:tavLst>
                                        <p:tav tm="0">
                                          <p:val>
                                            <p:fltVal val="0"/>
                                          </p:val>
                                        </p:tav>
                                        <p:tav tm="100000">
                                          <p:val>
                                            <p:strVal val="#ppt_w"/>
                                          </p:val>
                                        </p:tav>
                                      </p:tavLst>
                                    </p:anim>
                                    <p:anim calcmode="lin" valueType="num">
                                      <p:cBhvr>
                                        <p:cTn id="106" dur="500" fill="hold"/>
                                        <p:tgtEl>
                                          <p:spTgt spid="41101"/>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0"/>
                                  </p:stCondLst>
                                  <p:childTnLst>
                                    <p:set>
                                      <p:cBhvr>
                                        <p:cTn id="108" dur="1" fill="hold">
                                          <p:stCondLst>
                                            <p:cond delay="0"/>
                                          </p:stCondLst>
                                        </p:cTn>
                                        <p:tgtEl>
                                          <p:spTgt spid="41102"/>
                                        </p:tgtEl>
                                        <p:attrNameLst>
                                          <p:attrName>style.visibility</p:attrName>
                                        </p:attrNameLst>
                                      </p:cBhvr>
                                      <p:to>
                                        <p:strVal val="visible"/>
                                      </p:to>
                                    </p:set>
                                    <p:anim calcmode="lin" valueType="num">
                                      <p:cBhvr>
                                        <p:cTn id="109" dur="500" fill="hold"/>
                                        <p:tgtEl>
                                          <p:spTgt spid="41102"/>
                                        </p:tgtEl>
                                        <p:attrNameLst>
                                          <p:attrName>ppt_w</p:attrName>
                                        </p:attrNameLst>
                                      </p:cBhvr>
                                      <p:tavLst>
                                        <p:tav tm="0">
                                          <p:val>
                                            <p:fltVal val="0"/>
                                          </p:val>
                                        </p:tav>
                                        <p:tav tm="100000">
                                          <p:val>
                                            <p:strVal val="#ppt_w"/>
                                          </p:val>
                                        </p:tav>
                                      </p:tavLst>
                                    </p:anim>
                                    <p:anim calcmode="lin" valueType="num">
                                      <p:cBhvr>
                                        <p:cTn id="110" dur="500" fill="hold"/>
                                        <p:tgtEl>
                                          <p:spTgt spid="41102"/>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0"/>
                                  </p:stCondLst>
                                  <p:childTnLst>
                                    <p:set>
                                      <p:cBhvr>
                                        <p:cTn id="112" dur="1" fill="hold">
                                          <p:stCondLst>
                                            <p:cond delay="0"/>
                                          </p:stCondLst>
                                        </p:cTn>
                                        <p:tgtEl>
                                          <p:spTgt spid="41103"/>
                                        </p:tgtEl>
                                        <p:attrNameLst>
                                          <p:attrName>style.visibility</p:attrName>
                                        </p:attrNameLst>
                                      </p:cBhvr>
                                      <p:to>
                                        <p:strVal val="visible"/>
                                      </p:to>
                                    </p:set>
                                    <p:anim calcmode="lin" valueType="num">
                                      <p:cBhvr>
                                        <p:cTn id="113" dur="500" fill="hold"/>
                                        <p:tgtEl>
                                          <p:spTgt spid="41103"/>
                                        </p:tgtEl>
                                        <p:attrNameLst>
                                          <p:attrName>ppt_w</p:attrName>
                                        </p:attrNameLst>
                                      </p:cBhvr>
                                      <p:tavLst>
                                        <p:tav tm="0">
                                          <p:val>
                                            <p:fltVal val="0"/>
                                          </p:val>
                                        </p:tav>
                                        <p:tav tm="100000">
                                          <p:val>
                                            <p:strVal val="#ppt_w"/>
                                          </p:val>
                                        </p:tav>
                                      </p:tavLst>
                                    </p:anim>
                                    <p:anim calcmode="lin" valueType="num">
                                      <p:cBhvr>
                                        <p:cTn id="114" dur="500" fill="hold"/>
                                        <p:tgtEl>
                                          <p:spTgt spid="41103"/>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0"/>
                                  </p:stCondLst>
                                  <p:childTnLst>
                                    <p:set>
                                      <p:cBhvr>
                                        <p:cTn id="116" dur="1" fill="hold">
                                          <p:stCondLst>
                                            <p:cond delay="0"/>
                                          </p:stCondLst>
                                        </p:cTn>
                                        <p:tgtEl>
                                          <p:spTgt spid="41104"/>
                                        </p:tgtEl>
                                        <p:attrNameLst>
                                          <p:attrName>style.visibility</p:attrName>
                                        </p:attrNameLst>
                                      </p:cBhvr>
                                      <p:to>
                                        <p:strVal val="visible"/>
                                      </p:to>
                                    </p:set>
                                    <p:anim calcmode="lin" valueType="num">
                                      <p:cBhvr>
                                        <p:cTn id="117" dur="500" fill="hold"/>
                                        <p:tgtEl>
                                          <p:spTgt spid="41104"/>
                                        </p:tgtEl>
                                        <p:attrNameLst>
                                          <p:attrName>ppt_w</p:attrName>
                                        </p:attrNameLst>
                                      </p:cBhvr>
                                      <p:tavLst>
                                        <p:tav tm="0">
                                          <p:val>
                                            <p:fltVal val="0"/>
                                          </p:val>
                                        </p:tav>
                                        <p:tav tm="100000">
                                          <p:val>
                                            <p:strVal val="#ppt_w"/>
                                          </p:val>
                                        </p:tav>
                                      </p:tavLst>
                                    </p:anim>
                                    <p:anim calcmode="lin" valueType="num">
                                      <p:cBhvr>
                                        <p:cTn id="118" dur="500" fill="hold"/>
                                        <p:tgtEl>
                                          <p:spTgt spid="411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0" grpId="0" animBg="1"/>
      <p:bldP spid="41101" grpId="0" animBg="1"/>
      <p:bldP spid="41102" grpId="0" animBg="1"/>
      <p:bldP spid="41103" grpId="0" animBg="1"/>
      <p:bldP spid="4110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511CC346-E8C4-4E86-8AC3-8865898BA834}"/>
              </a:ext>
            </a:extLst>
          </p:cNvPr>
          <p:cNvSpPr>
            <a:spLocks noChangeArrowheads="1"/>
          </p:cNvSpPr>
          <p:nvPr/>
        </p:nvSpPr>
        <p:spPr bwMode="auto">
          <a:xfrm>
            <a:off x="-92766" y="-38681"/>
            <a:ext cx="9356035" cy="129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mj-lt"/>
              </a:rPr>
              <a:t>II. NƯỚC MĨ TRONG NHỮNG NĂM 1929 – 1939</a:t>
            </a:r>
          </a:p>
          <a:p>
            <a:pPr eaLnBrk="1" hangingPunct="1"/>
            <a:r>
              <a:rPr lang="en-US" altLang="en-US" sz="2600" b="1">
                <a:latin typeface="+mj-lt"/>
              </a:rPr>
              <a:t>  1.Cuộc khủng hoảng kinh tế 1929 – 1933 ở nước Mĩ</a:t>
            </a:r>
          </a:p>
          <a:p>
            <a:pPr eaLnBrk="1" hangingPunct="1"/>
            <a:r>
              <a:rPr lang="en-US" altLang="en-US" sz="2600" b="1">
                <a:latin typeface="+mj-lt"/>
              </a:rPr>
              <a:t>  2. Chính sách mới của Tổng thống Ru-đơ-ven</a:t>
            </a:r>
          </a:p>
        </p:txBody>
      </p:sp>
      <p:sp>
        <p:nvSpPr>
          <p:cNvPr id="35843" name="AutoShape 3">
            <a:extLst>
              <a:ext uri="{FF2B5EF4-FFF2-40B4-BE49-F238E27FC236}">
                <a16:creationId xmlns:a16="http://schemas.microsoft.com/office/drawing/2014/main" xmlns="" id="{878F7341-4A4E-490D-9C89-CB5DCF539ADE}"/>
              </a:ext>
            </a:extLst>
          </p:cNvPr>
          <p:cNvSpPr>
            <a:spLocks noChangeArrowheads="1"/>
          </p:cNvSpPr>
          <p:nvPr/>
        </p:nvSpPr>
        <p:spPr bwMode="auto">
          <a:xfrm>
            <a:off x="228600" y="1244018"/>
            <a:ext cx="2667000" cy="2108782"/>
          </a:xfrm>
          <a:prstGeom prst="wedgeRoundRectCallout">
            <a:avLst>
              <a:gd name="adj1" fmla="val 140651"/>
              <a:gd name="adj2" fmla="val -17596"/>
              <a:gd name="adj3" fmla="val 16667"/>
            </a:avLst>
          </a:prstGeom>
          <a:solidFill>
            <a:schemeClr val="bg1"/>
          </a:solidFill>
          <a:ln w="9525">
            <a:solidFill>
              <a:schemeClr val="bg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rPr>
              <a:t>* Kết quả:</a:t>
            </a:r>
          </a:p>
          <a:p>
            <a:pPr algn="ctr" eaLnBrk="1" hangingPunct="1"/>
            <a:endParaRPr lang="en-US" altLang="en-US" sz="2600">
              <a:latin typeface="Times New Roman" panose="02020603050405020304" pitchFamily="18" charset="0"/>
            </a:endParaRPr>
          </a:p>
        </p:txBody>
      </p:sp>
      <p:sp>
        <p:nvSpPr>
          <p:cNvPr id="195588" name="AutoShape 4">
            <a:extLst>
              <a:ext uri="{FF2B5EF4-FFF2-40B4-BE49-F238E27FC236}">
                <a16:creationId xmlns:a16="http://schemas.microsoft.com/office/drawing/2014/main" xmlns="" id="{B657748C-02E6-49C1-ACC8-977FB375153F}"/>
              </a:ext>
            </a:extLst>
          </p:cNvPr>
          <p:cNvSpPr>
            <a:spLocks noChangeArrowheads="1"/>
          </p:cNvSpPr>
          <p:nvPr/>
        </p:nvSpPr>
        <p:spPr bwMode="auto">
          <a:xfrm>
            <a:off x="92765" y="1514883"/>
            <a:ext cx="9051235" cy="2703443"/>
          </a:xfrm>
          <a:prstGeom prst="horizontalScroll">
            <a:avLst>
              <a:gd name="adj" fmla="val 12500"/>
            </a:avLst>
          </a:prstGeom>
          <a:solidFill>
            <a:schemeClr val="bg1">
              <a:alpha val="25882"/>
            </a:schemeClr>
          </a:solid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latin typeface="+mj-lt"/>
              </a:rPr>
              <a:t>- Đưa nước Mĩ vượt qua cơn khủng hoảng,</a:t>
            </a:r>
          </a:p>
          <a:p>
            <a:pPr eaLnBrk="1" hangingPunct="1">
              <a:buFontTx/>
              <a:buChar char="-"/>
            </a:pPr>
            <a:r>
              <a:rPr lang="en-US" altLang="en-US" sz="3200">
                <a:latin typeface="+mj-lt"/>
              </a:rPr>
              <a:t> Giải quyết được những vấn đề cơ bản của XH </a:t>
            </a:r>
          </a:p>
          <a:p>
            <a:pPr eaLnBrk="1" hangingPunct="1"/>
            <a:r>
              <a:rPr lang="en-US" altLang="en-US" sz="3200">
                <a:latin typeface="+mj-lt"/>
              </a:rPr>
              <a:t>    (nạn thất nghiệp, khôi phục SX….).</a:t>
            </a:r>
          </a:p>
          <a:p>
            <a:pPr eaLnBrk="1" hangingPunct="1"/>
            <a:r>
              <a:rPr lang="en-US" altLang="en-US" sz="3200">
                <a:latin typeface="+mj-lt"/>
              </a:rPr>
              <a:t>- Góp phần duy trì chế độ dân chủ tư sản ở Mĩ</a:t>
            </a:r>
          </a:p>
        </p:txBody>
      </p:sp>
      <p:sp>
        <p:nvSpPr>
          <p:cNvPr id="7" name="Hộp Văn bản 6">
            <a:extLst>
              <a:ext uri="{FF2B5EF4-FFF2-40B4-BE49-F238E27FC236}">
                <a16:creationId xmlns:a16="http://schemas.microsoft.com/office/drawing/2014/main" xmlns="" id="{818191FE-2975-CA49-9C33-0EA4D012EB61}"/>
              </a:ext>
            </a:extLst>
          </p:cNvPr>
          <p:cNvSpPr txBox="1"/>
          <p:nvPr/>
        </p:nvSpPr>
        <p:spPr>
          <a:xfrm>
            <a:off x="940904" y="4479235"/>
            <a:ext cx="8030818" cy="825932"/>
          </a:xfrm>
          <a:prstGeom prst="rect">
            <a:avLst/>
          </a:prstGeom>
          <a:noFill/>
        </p:spPr>
        <p:txBody>
          <a:bodyPr wrap="square">
            <a:spAutoFit/>
          </a:bodyPr>
          <a:lstStyle/>
          <a:p>
            <a:pPr indent="252095" algn="just">
              <a:lnSpc>
                <a:spcPts val="1600"/>
              </a:lnSpc>
              <a:spcBef>
                <a:spcPts val="600"/>
              </a:spcBef>
            </a:pPr>
            <a:r>
              <a:rPr lang="vi-VN" sz="3200" i="1">
                <a:solidFill>
                  <a:srgbClr val="000000"/>
                </a:solidFill>
                <a:effectLst/>
                <a:latin typeface="+mj-lt"/>
                <a:ea typeface="Times New Roman" panose="02020603050405020304" pitchFamily="18" charset="0"/>
                <a:cs typeface="Times New Roman" panose="02020603050405020304" pitchFamily="18" charset="0"/>
              </a:rPr>
              <a:t>-</a:t>
            </a:r>
            <a:r>
              <a:rPr lang="en-US" sz="3200" i="1">
                <a:solidFill>
                  <a:srgbClr val="000000"/>
                </a:solidFill>
                <a:effectLst/>
                <a:latin typeface="+mj-lt"/>
                <a:ea typeface="Times New Roman" panose="02020603050405020304" pitchFamily="18" charset="0"/>
                <a:cs typeface="Times New Roman" panose="02020603050405020304" pitchFamily="18" charset="0"/>
              </a:rPr>
              <a:t>+ Thu nhập quốc dân tăng liên tục từ sau  1933</a:t>
            </a:r>
            <a:endParaRPr lang="vi-VN" sz="3200" i="1">
              <a:effectLst/>
              <a:latin typeface="+mj-lt"/>
              <a:ea typeface="Times New Roman" panose="02020603050405020304" pitchFamily="18" charset="0"/>
              <a:cs typeface="Times New Roman" panose="02020603050405020304" pitchFamily="18" charset="0"/>
            </a:endParaRPr>
          </a:p>
          <a:p>
            <a:pPr indent="252095" algn="just">
              <a:lnSpc>
                <a:spcPts val="1600"/>
              </a:lnSpc>
              <a:spcBef>
                <a:spcPts val="600"/>
              </a:spcBef>
            </a:pPr>
            <a:r>
              <a:rPr lang="en-US" sz="3200" i="1">
                <a:solidFill>
                  <a:srgbClr val="000000"/>
                </a:solidFill>
                <a:effectLst/>
                <a:latin typeface="+mj-lt"/>
                <a:ea typeface="Times New Roman" panose="02020603050405020304" pitchFamily="18" charset="0"/>
                <a:cs typeface="Times New Roman" panose="02020603050405020304" pitchFamily="18" charset="0"/>
              </a:rPr>
              <a:t> </a:t>
            </a:r>
            <a:endParaRPr lang="vi-VN" sz="3200" i="1">
              <a:effectLst/>
              <a:latin typeface="+mj-l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5588">
                                            <p:txEl>
                                              <p:pRg st="3" end="3"/>
                                            </p:txEl>
                                          </p:spTgt>
                                        </p:tgtEl>
                                        <p:attrNameLst>
                                          <p:attrName>style.visibility</p:attrName>
                                        </p:attrNameLst>
                                      </p:cBhvr>
                                      <p:to>
                                        <p:strVal val="visible"/>
                                      </p:to>
                                    </p:set>
                                    <p:animEffect transition="in" filter="box(in)">
                                      <p:cBhvr>
                                        <p:cTn id="7" dur="500"/>
                                        <p:tgtEl>
                                          <p:spTgt spid="1955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F1164D71-3D8B-4DD1-8317-A214A646A545}"/>
              </a:ext>
            </a:extLst>
          </p:cNvPr>
          <p:cNvSpPr>
            <a:spLocks noChangeArrowheads="1"/>
          </p:cNvSpPr>
          <p:nvPr/>
        </p:nvSpPr>
        <p:spPr bwMode="auto">
          <a:xfrm>
            <a:off x="0" y="0"/>
            <a:ext cx="8984974"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mj-lt"/>
              </a:rPr>
              <a:t>II.NƯỚC MĨ TRONG NHỮNG NĂM 1929 – 1939</a:t>
            </a:r>
          </a:p>
          <a:p>
            <a:pPr eaLnBrk="1" hangingPunct="1"/>
            <a:r>
              <a:rPr lang="en-US" altLang="en-US" sz="2600" b="1">
                <a:latin typeface="+mj-lt"/>
              </a:rPr>
              <a:t>  1.Cuộc khủng hoảng kinh tế 1929 – 1933 ở Mĩ</a:t>
            </a:r>
          </a:p>
          <a:p>
            <a:pPr eaLnBrk="1" hangingPunct="1"/>
            <a:r>
              <a:rPr lang="en-US" altLang="en-US" sz="2600" b="1">
                <a:latin typeface="+mj-lt"/>
              </a:rPr>
              <a:t>  2. Chính sách mới của Tổng thống Mĩ Ru-đơ-ven</a:t>
            </a:r>
          </a:p>
        </p:txBody>
      </p:sp>
      <p:sp>
        <p:nvSpPr>
          <p:cNvPr id="97285" name="Rectangle 5">
            <a:extLst>
              <a:ext uri="{FF2B5EF4-FFF2-40B4-BE49-F238E27FC236}">
                <a16:creationId xmlns:a16="http://schemas.microsoft.com/office/drawing/2014/main" xmlns="" id="{E775E0F1-F41A-4DD3-8D85-9E3B6ACE0C0A}"/>
              </a:ext>
            </a:extLst>
          </p:cNvPr>
          <p:cNvSpPr>
            <a:spLocks noChangeArrowheads="1"/>
          </p:cNvSpPr>
          <p:nvPr/>
        </p:nvSpPr>
        <p:spPr bwMode="auto">
          <a:xfrm>
            <a:off x="188843" y="1954903"/>
            <a:ext cx="8345557" cy="267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a:latin typeface="+mn-lt"/>
              </a:rPr>
              <a:t>- Tháng 11/1933, công nhận và đặt quan hệ ngoại giao với Liên Xô.</a:t>
            </a:r>
          </a:p>
          <a:p>
            <a:pPr eaLnBrk="1" hangingPunct="1"/>
            <a:r>
              <a:rPr lang="en-US" altLang="en-US" sz="2800" b="1" i="1">
                <a:latin typeface="+mn-lt"/>
              </a:rPr>
              <a:t>- Năm 1934,thực hiện chính sách “ láng giềng thân thiện” với khu vực Mĩ Latinh.</a:t>
            </a:r>
          </a:p>
          <a:p>
            <a:pPr eaLnBrk="1" hangingPunct="1"/>
            <a:r>
              <a:rPr lang="en-US" altLang="en-US" sz="2800" b="1" i="1">
                <a:latin typeface="+mn-lt"/>
              </a:rPr>
              <a:t>- Thực hiện đường lối trung lập đối với các hoạt động quân sự ngoài nước Mĩ.</a:t>
            </a:r>
          </a:p>
        </p:txBody>
      </p:sp>
      <p:sp>
        <p:nvSpPr>
          <p:cNvPr id="36868" name="AutoShape 6">
            <a:extLst>
              <a:ext uri="{FF2B5EF4-FFF2-40B4-BE49-F238E27FC236}">
                <a16:creationId xmlns:a16="http://schemas.microsoft.com/office/drawing/2014/main" xmlns="" id="{DFD9AFB4-DECA-4A68-9A21-BBA7EBC90F05}"/>
              </a:ext>
            </a:extLst>
          </p:cNvPr>
          <p:cNvSpPr>
            <a:spLocks noChangeArrowheads="1"/>
          </p:cNvSpPr>
          <p:nvPr/>
        </p:nvSpPr>
        <p:spPr bwMode="auto">
          <a:xfrm>
            <a:off x="0" y="1282700"/>
            <a:ext cx="3352800" cy="533400"/>
          </a:xfrm>
          <a:prstGeom prst="flowChartAlternateProcess">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latin typeface="+mj-lt"/>
              </a:rPr>
              <a:t>* Chính sách đối ngoại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7285">
                                            <p:txEl>
                                              <p:pRg st="0" end="0"/>
                                            </p:txEl>
                                          </p:spTgt>
                                        </p:tgtEl>
                                        <p:attrNameLst>
                                          <p:attrName>style.visibility</p:attrName>
                                        </p:attrNameLst>
                                      </p:cBhvr>
                                      <p:to>
                                        <p:strVal val="visible"/>
                                      </p:to>
                                    </p:set>
                                    <p:animEffect transition="in" filter="box(in)">
                                      <p:cBhvr>
                                        <p:cTn id="7" dur="500"/>
                                        <p:tgtEl>
                                          <p:spTgt spid="972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7285">
                                            <p:txEl>
                                              <p:pRg st="1" end="1"/>
                                            </p:txEl>
                                          </p:spTgt>
                                        </p:tgtEl>
                                        <p:attrNameLst>
                                          <p:attrName>style.visibility</p:attrName>
                                        </p:attrNameLst>
                                      </p:cBhvr>
                                      <p:to>
                                        <p:strVal val="visible"/>
                                      </p:to>
                                    </p:set>
                                    <p:animEffect transition="in" filter="box(in)">
                                      <p:cBhvr>
                                        <p:cTn id="12" dur="500"/>
                                        <p:tgtEl>
                                          <p:spTgt spid="972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7285">
                                            <p:txEl>
                                              <p:pRg st="2" end="2"/>
                                            </p:txEl>
                                          </p:spTgt>
                                        </p:tgtEl>
                                        <p:attrNameLst>
                                          <p:attrName>style.visibility</p:attrName>
                                        </p:attrNameLst>
                                      </p:cBhvr>
                                      <p:to>
                                        <p:strVal val="visible"/>
                                      </p:to>
                                    </p:set>
                                    <p:animEffect transition="in" filter="box(in)">
                                      <p:cBhvr>
                                        <p:cTn id="17" dur="500"/>
                                        <p:tgtEl>
                                          <p:spTgt spid="972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ali">
            <a:extLst>
              <a:ext uri="{FF2B5EF4-FFF2-40B4-BE49-F238E27FC236}">
                <a16:creationId xmlns:a16="http://schemas.microsoft.com/office/drawing/2014/main" xmlns="" id="{B2FA00FE-CFEA-4258-AE14-D2DCEED3F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8" t="15404" r="6161" b="13503"/>
          <a:stretch>
            <a:fillRect/>
          </a:stretch>
        </p:blipFill>
        <p:spPr bwMode="auto">
          <a:xfrm>
            <a:off x="0" y="1447800"/>
            <a:ext cx="9055100" cy="5410200"/>
          </a:xfrm>
          <a:prstGeom prst="rect">
            <a:avLst/>
          </a:prstGeom>
          <a:noFill/>
          <a:ln w="2857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8195" name="Text Box 6">
            <a:extLst>
              <a:ext uri="{FF2B5EF4-FFF2-40B4-BE49-F238E27FC236}">
                <a16:creationId xmlns:a16="http://schemas.microsoft.com/office/drawing/2014/main" xmlns="" id="{D6107D9C-0763-4FF4-996B-DB9873D73CAF}"/>
              </a:ext>
            </a:extLst>
          </p:cNvPr>
          <p:cNvSpPr txBox="1">
            <a:spLocks noChangeArrowheads="1"/>
          </p:cNvSpPr>
          <p:nvPr/>
        </p:nvSpPr>
        <p:spPr bwMode="auto">
          <a:xfrm rot="-534185">
            <a:off x="838200" y="2743200"/>
            <a:ext cx="1106488"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i="1">
                <a:solidFill>
                  <a:srgbClr val="000066"/>
                </a:solidFill>
                <a:latin typeface="Times New Roman" panose="02020603050405020304" pitchFamily="18" charset="0"/>
                <a:cs typeface="Arial" panose="020B0604020202020204" pitchFamily="34" charset="0"/>
              </a:rPr>
              <a:t>Th</a:t>
            </a:r>
            <a:r>
              <a:rPr lang="en-US" altLang="en-US" b="1" i="1">
                <a:solidFill>
                  <a:srgbClr val="000066"/>
                </a:solidFill>
                <a:latin typeface="Times New Roman" panose="02020603050405020304" pitchFamily="18" charset="0"/>
              </a:rPr>
              <a:t>ái</a:t>
            </a:r>
          </a:p>
          <a:p>
            <a:pPr>
              <a:spcBef>
                <a:spcPct val="50000"/>
              </a:spcBef>
            </a:pPr>
            <a:r>
              <a:rPr lang="en-US" altLang="en-US" b="1" i="1">
                <a:solidFill>
                  <a:srgbClr val="000066"/>
                </a:solidFill>
                <a:latin typeface="Times New Roman" panose="02020603050405020304" pitchFamily="18" charset="0"/>
              </a:rPr>
              <a:t>Bình</a:t>
            </a:r>
          </a:p>
          <a:p>
            <a:pPr>
              <a:spcBef>
                <a:spcPct val="50000"/>
              </a:spcBef>
            </a:pPr>
            <a:r>
              <a:rPr lang="en-US" altLang="en-US" b="1" i="1">
                <a:solidFill>
                  <a:srgbClr val="000066"/>
                </a:solidFill>
                <a:latin typeface="Times New Roman" panose="02020603050405020304" pitchFamily="18" charset="0"/>
              </a:rPr>
              <a:t>Dương</a:t>
            </a:r>
          </a:p>
        </p:txBody>
      </p:sp>
      <p:sp>
        <p:nvSpPr>
          <p:cNvPr id="8196" name="Text Box 7">
            <a:extLst>
              <a:ext uri="{FF2B5EF4-FFF2-40B4-BE49-F238E27FC236}">
                <a16:creationId xmlns:a16="http://schemas.microsoft.com/office/drawing/2014/main" xmlns="" id="{F0650274-3F3A-4CBB-8D50-E66AA275F94C}"/>
              </a:ext>
            </a:extLst>
          </p:cNvPr>
          <p:cNvSpPr txBox="1">
            <a:spLocks noChangeArrowheads="1"/>
          </p:cNvSpPr>
          <p:nvPr/>
        </p:nvSpPr>
        <p:spPr bwMode="auto">
          <a:xfrm rot="-1241917">
            <a:off x="3160713" y="1439863"/>
            <a:ext cx="1828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i="1">
                <a:solidFill>
                  <a:srgbClr val="000066"/>
                </a:solidFill>
              </a:rPr>
              <a:t>Đ</a:t>
            </a:r>
            <a:r>
              <a:rPr lang="en-US" altLang="en-US" sz="2000" b="1" i="1">
                <a:solidFill>
                  <a:srgbClr val="000066"/>
                </a:solidFill>
                <a:latin typeface=".VnTime" pitchFamily="34" charset="0"/>
                <a:cs typeface="Arial" panose="020B0604020202020204" pitchFamily="34" charset="0"/>
              </a:rPr>
              <a:t>¹i </a:t>
            </a:r>
          </a:p>
          <a:p>
            <a:pPr>
              <a:spcBef>
                <a:spcPct val="50000"/>
              </a:spcBef>
            </a:pPr>
            <a:r>
              <a:rPr lang="en-US" altLang="en-US" sz="2000" b="1" i="1">
                <a:solidFill>
                  <a:srgbClr val="000066"/>
                </a:solidFill>
                <a:latin typeface=".VnTime" pitchFamily="34" charset="0"/>
                <a:cs typeface="Arial" panose="020B0604020202020204" pitchFamily="34" charset="0"/>
              </a:rPr>
              <a:t>T©y </a:t>
            </a:r>
          </a:p>
          <a:p>
            <a:pPr>
              <a:spcBef>
                <a:spcPct val="50000"/>
              </a:spcBef>
            </a:pPr>
            <a:r>
              <a:rPr lang="en-US" altLang="en-US" sz="2000" b="1" i="1">
                <a:solidFill>
                  <a:srgbClr val="000066"/>
                </a:solidFill>
                <a:latin typeface=".VnTime" pitchFamily="34" charset="0"/>
                <a:cs typeface="Arial" panose="020B0604020202020204" pitchFamily="34" charset="0"/>
              </a:rPr>
              <a:t>D­¬ng</a:t>
            </a:r>
          </a:p>
        </p:txBody>
      </p:sp>
      <p:sp>
        <p:nvSpPr>
          <p:cNvPr id="8197" name="Text Box 8">
            <a:extLst>
              <a:ext uri="{FF2B5EF4-FFF2-40B4-BE49-F238E27FC236}">
                <a16:creationId xmlns:a16="http://schemas.microsoft.com/office/drawing/2014/main" xmlns="" id="{92D57ED6-50F9-4503-8EF0-96FF3A8F6EC5}"/>
              </a:ext>
            </a:extLst>
          </p:cNvPr>
          <p:cNvSpPr txBox="1">
            <a:spLocks noChangeArrowheads="1"/>
          </p:cNvSpPr>
          <p:nvPr/>
        </p:nvSpPr>
        <p:spPr bwMode="auto">
          <a:xfrm>
            <a:off x="2438400" y="3200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latin typeface="Times New Roman" panose="02020603050405020304" pitchFamily="18" charset="0"/>
                <a:cs typeface="Arial" panose="020B0604020202020204" pitchFamily="34" charset="0"/>
              </a:rPr>
              <a:t>Mĩ la tinh</a:t>
            </a:r>
          </a:p>
        </p:txBody>
      </p:sp>
      <p:sp>
        <p:nvSpPr>
          <p:cNvPr id="8198" name="Text Box 9">
            <a:extLst>
              <a:ext uri="{FF2B5EF4-FFF2-40B4-BE49-F238E27FC236}">
                <a16:creationId xmlns:a16="http://schemas.microsoft.com/office/drawing/2014/main" xmlns="" id="{D121018A-38A3-49C8-8F52-811606DC0403}"/>
              </a:ext>
            </a:extLst>
          </p:cNvPr>
          <p:cNvSpPr txBox="1">
            <a:spLocks noChangeArrowheads="1"/>
          </p:cNvSpPr>
          <p:nvPr/>
        </p:nvSpPr>
        <p:spPr bwMode="auto">
          <a:xfrm>
            <a:off x="7239000" y="39624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a:latin typeface="Times New Roman" panose="02020603050405020304" pitchFamily="18" charset="0"/>
                <a:cs typeface="Arial" panose="020B0604020202020204" pitchFamily="34" charset="0"/>
              </a:rPr>
              <a:t>Châu Đại D</a:t>
            </a:r>
            <a:r>
              <a:rPr lang="vi-VN" altLang="en-US" b="1">
                <a:latin typeface="Times New Roman" panose="02020603050405020304" pitchFamily="18" charset="0"/>
                <a:cs typeface="Arial" panose="020B0604020202020204" pitchFamily="34" charset="0"/>
              </a:rPr>
              <a:t>ươ</a:t>
            </a:r>
            <a:r>
              <a:rPr lang="en-US" altLang="en-US" b="1">
                <a:latin typeface="Times New Roman" panose="02020603050405020304" pitchFamily="18" charset="0"/>
                <a:cs typeface="Arial" panose="020B0604020202020204" pitchFamily="34" charset="0"/>
              </a:rPr>
              <a:t>ng</a:t>
            </a:r>
          </a:p>
        </p:txBody>
      </p:sp>
      <p:sp>
        <p:nvSpPr>
          <p:cNvPr id="8199" name="Text Box 10">
            <a:extLst>
              <a:ext uri="{FF2B5EF4-FFF2-40B4-BE49-F238E27FC236}">
                <a16:creationId xmlns:a16="http://schemas.microsoft.com/office/drawing/2014/main" xmlns="" id="{2F04046E-2A75-4B60-996B-3C17A5B00975}"/>
              </a:ext>
            </a:extLst>
          </p:cNvPr>
          <p:cNvSpPr txBox="1">
            <a:spLocks noChangeArrowheads="1"/>
          </p:cNvSpPr>
          <p:nvPr/>
        </p:nvSpPr>
        <p:spPr bwMode="auto">
          <a:xfrm>
            <a:off x="6019800" y="1981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latin typeface="Times New Roman" panose="02020603050405020304" pitchFamily="18" charset="0"/>
                <a:cs typeface="Arial" panose="020B0604020202020204" pitchFamily="34" charset="0"/>
              </a:rPr>
              <a:t>Châu Á</a:t>
            </a:r>
          </a:p>
        </p:txBody>
      </p:sp>
      <p:sp>
        <p:nvSpPr>
          <p:cNvPr id="8200" name="Text Box 11">
            <a:extLst>
              <a:ext uri="{FF2B5EF4-FFF2-40B4-BE49-F238E27FC236}">
                <a16:creationId xmlns:a16="http://schemas.microsoft.com/office/drawing/2014/main" xmlns="" id="{E6969FAB-8C74-42D6-A25B-AADF88C3143A}"/>
              </a:ext>
            </a:extLst>
          </p:cNvPr>
          <p:cNvSpPr txBox="1">
            <a:spLocks noChangeArrowheads="1"/>
          </p:cNvSpPr>
          <p:nvPr/>
        </p:nvSpPr>
        <p:spPr bwMode="auto">
          <a:xfrm>
            <a:off x="4419600" y="2057400"/>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latin typeface="Times New Roman" panose="02020603050405020304" pitchFamily="18" charset="0"/>
                <a:cs typeface="Arial" panose="020B0604020202020204" pitchFamily="34" charset="0"/>
              </a:rPr>
              <a:t>Châu Âu</a:t>
            </a:r>
          </a:p>
        </p:txBody>
      </p:sp>
      <p:sp>
        <p:nvSpPr>
          <p:cNvPr id="8201" name="Text Box 12">
            <a:extLst>
              <a:ext uri="{FF2B5EF4-FFF2-40B4-BE49-F238E27FC236}">
                <a16:creationId xmlns:a16="http://schemas.microsoft.com/office/drawing/2014/main" xmlns="" id="{39948765-6C7D-4EC2-B49D-EDC0DDC1A83C}"/>
              </a:ext>
            </a:extLst>
          </p:cNvPr>
          <p:cNvSpPr txBox="1">
            <a:spLocks noChangeArrowheads="1"/>
          </p:cNvSpPr>
          <p:nvPr/>
        </p:nvSpPr>
        <p:spPr bwMode="auto">
          <a:xfrm>
            <a:off x="4419600" y="32004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latin typeface="Times New Roman" panose="02020603050405020304" pitchFamily="18" charset="0"/>
                <a:cs typeface="Arial" panose="020B0604020202020204" pitchFamily="34" charset="0"/>
              </a:rPr>
              <a:t>Châu Phi</a:t>
            </a:r>
          </a:p>
        </p:txBody>
      </p:sp>
      <p:sp>
        <p:nvSpPr>
          <p:cNvPr id="8202" name="Text Box 15">
            <a:extLst>
              <a:ext uri="{FF2B5EF4-FFF2-40B4-BE49-F238E27FC236}">
                <a16:creationId xmlns:a16="http://schemas.microsoft.com/office/drawing/2014/main" xmlns="" id="{02511011-AAAC-4C04-A14A-7D322502605F}"/>
              </a:ext>
            </a:extLst>
          </p:cNvPr>
          <p:cNvSpPr txBox="1">
            <a:spLocks noChangeArrowheads="1"/>
          </p:cNvSpPr>
          <p:nvPr/>
        </p:nvSpPr>
        <p:spPr bwMode="auto">
          <a:xfrm>
            <a:off x="152400" y="2195513"/>
            <a:ext cx="15240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a:solidFill>
                  <a:srgbClr val="000066"/>
                </a:solidFill>
                <a:latin typeface="Times New Roman" panose="02020603050405020304" pitchFamily="18" charset="0"/>
                <a:cs typeface="Arial" panose="020B0604020202020204" pitchFamily="34" charset="0"/>
              </a:rPr>
              <a:t>Qđ Ha Oai</a:t>
            </a:r>
          </a:p>
          <a:p>
            <a:pPr>
              <a:spcBef>
                <a:spcPct val="50000"/>
              </a:spcBef>
            </a:pPr>
            <a:r>
              <a:rPr lang="en-US" altLang="en-US" sz="1400" b="1">
                <a:solidFill>
                  <a:srgbClr val="000066"/>
                </a:solidFill>
                <a:latin typeface="Times New Roman" panose="02020603050405020304" pitchFamily="18" charset="0"/>
                <a:cs typeface="Arial" panose="020B0604020202020204" pitchFamily="34" charset="0"/>
              </a:rPr>
              <a:t>(HOAKỳ)</a:t>
            </a:r>
          </a:p>
        </p:txBody>
      </p:sp>
      <p:sp>
        <p:nvSpPr>
          <p:cNvPr id="8203" name="Text Box 21">
            <a:extLst>
              <a:ext uri="{FF2B5EF4-FFF2-40B4-BE49-F238E27FC236}">
                <a16:creationId xmlns:a16="http://schemas.microsoft.com/office/drawing/2014/main" xmlns="" id="{B5457B6A-0AD5-402C-90DA-504F3B3203B6}"/>
              </a:ext>
            </a:extLst>
          </p:cNvPr>
          <p:cNvSpPr txBox="1">
            <a:spLocks noChangeArrowheads="1"/>
          </p:cNvSpPr>
          <p:nvPr/>
        </p:nvSpPr>
        <p:spPr bwMode="auto">
          <a:xfrm>
            <a:off x="2667000" y="6369050"/>
            <a:ext cx="3733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600" b="1">
                <a:solidFill>
                  <a:srgbClr val="800000"/>
                </a:solidFill>
                <a:latin typeface="Times New Roman" panose="02020603050405020304" pitchFamily="18" charset="0"/>
                <a:cs typeface="Arial" panose="020B0604020202020204" pitchFamily="34" charset="0"/>
              </a:rPr>
              <a:t>Bản </a:t>
            </a:r>
            <a:r>
              <a:rPr lang="vi-VN" altLang="en-US" sz="2600" b="1">
                <a:solidFill>
                  <a:srgbClr val="800000"/>
                </a:solidFill>
                <a:latin typeface="Times New Roman" panose="02020603050405020304" pitchFamily="18" charset="0"/>
                <a:cs typeface="Arial" panose="020B0604020202020204" pitchFamily="34" charset="0"/>
              </a:rPr>
              <a:t>đ</a:t>
            </a:r>
            <a:r>
              <a:rPr lang="en-US" altLang="en-US" sz="2600" b="1">
                <a:solidFill>
                  <a:srgbClr val="800000"/>
                </a:solidFill>
                <a:latin typeface="Times New Roman" panose="02020603050405020304" pitchFamily="18" charset="0"/>
                <a:cs typeface="Arial" panose="020B0604020202020204" pitchFamily="34" charset="0"/>
              </a:rPr>
              <a:t>ồ thế giới</a:t>
            </a:r>
          </a:p>
        </p:txBody>
      </p:sp>
      <p:sp>
        <p:nvSpPr>
          <p:cNvPr id="8204" name="Text Box 22">
            <a:extLst>
              <a:ext uri="{FF2B5EF4-FFF2-40B4-BE49-F238E27FC236}">
                <a16:creationId xmlns:a16="http://schemas.microsoft.com/office/drawing/2014/main" xmlns="" id="{C553FA30-AFA8-46EB-8538-A57B830B63AD}"/>
              </a:ext>
            </a:extLst>
          </p:cNvPr>
          <p:cNvSpPr txBox="1">
            <a:spLocks noChangeArrowheads="1"/>
          </p:cNvSpPr>
          <p:nvPr/>
        </p:nvSpPr>
        <p:spPr bwMode="auto">
          <a:xfrm>
            <a:off x="2133600" y="1287463"/>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b="1">
              <a:latin typeface=".VnTime" pitchFamily="34" charset="0"/>
              <a:cs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otbaidooto(NiuOoc_Mi)">
            <a:extLst>
              <a:ext uri="{FF2B5EF4-FFF2-40B4-BE49-F238E27FC236}">
                <a16:creationId xmlns:a16="http://schemas.microsoft.com/office/drawing/2014/main" xmlns="" id="{7B5CB62B-764C-4264-A737-B7153FDB0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NHINHN1">
            <a:extLst>
              <a:ext uri="{FF2B5EF4-FFF2-40B4-BE49-F238E27FC236}">
                <a16:creationId xmlns:a16="http://schemas.microsoft.com/office/drawing/2014/main" xmlns="" id="{964CBD1E-D509-4D29-88AC-3A276E6D9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inhanhbiemhoavesuphanbietoMi">
            <a:extLst>
              <a:ext uri="{FF2B5EF4-FFF2-40B4-BE49-F238E27FC236}">
                <a16:creationId xmlns:a16="http://schemas.microsoft.com/office/drawing/2014/main" xmlns="" id="{68C8D035-C01A-4CA1-9614-6913A95BE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a:extLst>
              <a:ext uri="{FF2B5EF4-FFF2-40B4-BE49-F238E27FC236}">
                <a16:creationId xmlns:a16="http://schemas.microsoft.com/office/drawing/2014/main" xmlns="" id="{8981146D-8FD5-4BC8-9698-2FAB05C4629E}"/>
              </a:ext>
            </a:extLst>
          </p:cNvPr>
          <p:cNvSpPr txBox="1">
            <a:spLocks noChangeArrowheads="1"/>
          </p:cNvSpPr>
          <p:nvPr/>
        </p:nvSpPr>
        <p:spPr bwMode="auto">
          <a:xfrm>
            <a:off x="0" y="1447800"/>
            <a:ext cx="88392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I.NƯỚC MĨ TRONG NHỮNG NĂM 1918-1929.</a:t>
            </a:r>
          </a:p>
          <a:p>
            <a:pPr eaLnBrk="1" hangingPunct="1">
              <a:spcBef>
                <a:spcPct val="50000"/>
              </a:spcBef>
            </a:pPr>
            <a:r>
              <a:rPr lang="en-US" altLang="en-US" sz="2600" b="1">
                <a:latin typeface="Times New Roman" panose="02020603050405020304" pitchFamily="18" charset="0"/>
              </a:rPr>
              <a:t>                                   (Đọc thêm)</a:t>
            </a:r>
            <a:endParaRPr lang="en-US" altLang="en-US" sz="26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9442">
                                            <p:txEl>
                                              <p:pRg st="1" end="1"/>
                                            </p:txEl>
                                          </p:spTgt>
                                        </p:tgtEl>
                                        <p:attrNameLst>
                                          <p:attrName>style.visibility</p:attrName>
                                        </p:attrNameLst>
                                      </p:cBhvr>
                                      <p:to>
                                        <p:strVal val="visible"/>
                                      </p:to>
                                    </p:set>
                                    <p:animEffect transition="in" filter="box(in)">
                                      <p:cBhvr>
                                        <p:cTn id="7" dur="500"/>
                                        <p:tgtEl>
                                          <p:spTgt spid="1894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a:extLst>
              <a:ext uri="{FF2B5EF4-FFF2-40B4-BE49-F238E27FC236}">
                <a16:creationId xmlns:a16="http://schemas.microsoft.com/office/drawing/2014/main" xmlns="" id="{D3D6C718-B491-42DE-AB4E-E22A192839A0}"/>
              </a:ext>
            </a:extLst>
          </p:cNvPr>
          <p:cNvSpPr>
            <a:spLocks noChangeArrowheads="1"/>
          </p:cNvSpPr>
          <p:nvPr/>
        </p:nvSpPr>
        <p:spPr bwMode="auto">
          <a:xfrm>
            <a:off x="304800" y="1524000"/>
            <a:ext cx="86106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rPr>
              <a:t> I. NƯỚC MĨ TRONG NHỮNG NĂM 1918 - 1929</a:t>
            </a:r>
          </a:p>
          <a:p>
            <a:pPr eaLnBrk="1" hangingPunct="1"/>
            <a:r>
              <a:rPr lang="en-US" altLang="en-US" sz="2600" b="1">
                <a:latin typeface="Times New Roman" panose="02020603050405020304" pitchFamily="18" charset="0"/>
              </a:rPr>
              <a:t>II. NƯỚC MĨ TRONG NHỮNG NĂM 1929 – 1939</a:t>
            </a:r>
          </a:p>
          <a:p>
            <a:pPr eaLnBrk="1" hangingPunct="1"/>
            <a:r>
              <a:rPr lang="en-US" altLang="en-US" sz="2600" b="1">
                <a:latin typeface="Times New Roman" panose="02020603050405020304" pitchFamily="18" charset="0"/>
              </a:rPr>
              <a:t>  1.Cuộc khủng hoảng kinh tế (1929 – 1933) ở Mĩ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2819">
                                            <p:txEl>
                                              <p:pRg st="1" end="1"/>
                                            </p:txEl>
                                          </p:spTgt>
                                        </p:tgtEl>
                                        <p:attrNameLst>
                                          <p:attrName>style.visibility</p:attrName>
                                        </p:attrNameLst>
                                      </p:cBhvr>
                                      <p:to>
                                        <p:strVal val="visible"/>
                                      </p:to>
                                    </p:set>
                                    <p:animEffect transition="in" filter="box(in)">
                                      <p:cBhvr>
                                        <p:cTn id="7" dur="500"/>
                                        <p:tgtEl>
                                          <p:spTgt spid="1628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2819">
                                            <p:txEl>
                                              <p:pRg st="2" end="2"/>
                                            </p:txEl>
                                          </p:spTgt>
                                        </p:tgtEl>
                                        <p:attrNameLst>
                                          <p:attrName>style.visibility</p:attrName>
                                        </p:attrNameLst>
                                      </p:cBhvr>
                                      <p:to>
                                        <p:strVal val="visible"/>
                                      </p:to>
                                    </p:set>
                                    <p:animEffect transition="in" filter="box(in)">
                                      <p:cBhvr>
                                        <p:cTn id="12" dur="500"/>
                                        <p:tgtEl>
                                          <p:spTgt spid="162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a:extLst>
              <a:ext uri="{FF2B5EF4-FFF2-40B4-BE49-F238E27FC236}">
                <a16:creationId xmlns:a16="http://schemas.microsoft.com/office/drawing/2014/main" xmlns="" id="{41ED3D7D-B2ED-4027-A697-DB28D70B2085}"/>
              </a:ext>
            </a:extLst>
          </p:cNvPr>
          <p:cNvSpPr txBox="1">
            <a:spLocks noChangeArrowheads="1"/>
          </p:cNvSpPr>
          <p:nvPr/>
        </p:nvSpPr>
        <p:spPr bwMode="auto">
          <a:xfrm>
            <a:off x="304800" y="1524000"/>
            <a:ext cx="883920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rPr>
              <a:t>I. NƯỚC MĨ TRONG NHỮNG NĂM 1918 - 1929</a:t>
            </a:r>
          </a:p>
          <a:p>
            <a:pPr eaLnBrk="1" hangingPunct="1">
              <a:spcBef>
                <a:spcPct val="50000"/>
              </a:spcBef>
            </a:pPr>
            <a:r>
              <a:rPr lang="en-US" altLang="en-US" sz="2600" b="1">
                <a:latin typeface="Times New Roman" panose="02020603050405020304" pitchFamily="18" charset="0"/>
              </a:rPr>
              <a:t>II. NƯỚC MĨ TRONG NHỮNG NĂM 1929 – 1939</a:t>
            </a:r>
          </a:p>
          <a:p>
            <a:pPr eaLnBrk="1" hangingPunct="1">
              <a:spcBef>
                <a:spcPct val="50000"/>
              </a:spcBef>
            </a:pPr>
            <a:r>
              <a:rPr lang="en-US" altLang="en-US" sz="2600" b="1">
                <a:latin typeface="Times New Roman" panose="02020603050405020304" pitchFamily="18" charset="0"/>
              </a:rPr>
              <a:t>  1.Cuộc khủng hoảng kinh tế (1929 – 1933) ở Mĩ</a:t>
            </a:r>
          </a:p>
          <a:p>
            <a:pPr eaLnBrk="1" hangingPunct="1">
              <a:spcBef>
                <a:spcPct val="50000"/>
              </a:spcBef>
            </a:pPr>
            <a:r>
              <a:rPr lang="en-US" altLang="en-US" sz="2600" b="1">
                <a:latin typeface="Times New Roman" panose="02020603050405020304" pitchFamily="18" charset="0"/>
              </a:rPr>
              <a:t>    a.Nguyên nhân:</a:t>
            </a:r>
          </a:p>
          <a:p>
            <a:pPr eaLnBrk="1" hangingPunct="1">
              <a:spcBef>
                <a:spcPct val="50000"/>
              </a:spcBef>
            </a:pPr>
            <a:r>
              <a:rPr lang="en-US" altLang="en-US" sz="2600" b="1">
                <a:latin typeface="Times New Roman" panose="02020603050405020304" pitchFamily="18" charset="0"/>
              </a:rPr>
              <a:t> </a:t>
            </a:r>
            <a:r>
              <a:rPr lang="en-US" altLang="en-US" sz="2600">
                <a:latin typeface="Times New Roman" panose="02020603050405020304" pitchFamily="18" charset="0"/>
              </a:rPr>
              <a:t>- Sản xuất ồ ạt, chạy đua theo lợi nhuận -&gt; tình trạng cung </a:t>
            </a:r>
            <a:r>
              <a:rPr lang="en-US" altLang="en-US" sz="2600" b="1">
                <a:latin typeface="Times New Roman" panose="02020603050405020304" pitchFamily="18" charset="0"/>
              </a:rPr>
              <a:t>&gt;</a:t>
            </a:r>
            <a:r>
              <a:rPr lang="en-US" altLang="en-US" sz="2600">
                <a:latin typeface="Times New Roman" panose="02020603050405020304" pitchFamily="18" charset="0"/>
              </a:rPr>
              <a:t> cầu  </a:t>
            </a:r>
            <a:r>
              <a:rPr lang="en-US" altLang="en-US" sz="2600" b="1">
                <a:latin typeface="Times New Roman" panose="02020603050405020304" pitchFamily="18" charset="0"/>
              </a:rPr>
              <a:t>-&gt;</a:t>
            </a:r>
            <a:r>
              <a:rPr lang="en-US" altLang="en-US" sz="2600">
                <a:latin typeface="Times New Roman" panose="02020603050405020304" pitchFamily="18" charset="0"/>
              </a:rPr>
              <a:t> </a:t>
            </a:r>
            <a:r>
              <a:rPr lang="en-US" altLang="en-US" sz="2600" b="1" i="1">
                <a:solidFill>
                  <a:schemeClr val="tx2"/>
                </a:solidFill>
                <a:latin typeface="Times New Roman" panose="02020603050405020304" pitchFamily="18" charset="0"/>
              </a:rPr>
              <a:t>Khủng hoảng.</a:t>
            </a:r>
          </a:p>
          <a:p>
            <a:pPr eaLnBrk="1" hangingPunct="1">
              <a:spcBef>
                <a:spcPct val="50000"/>
              </a:spcBef>
            </a:pPr>
            <a:r>
              <a:rPr lang="en-US" altLang="en-US" sz="2600" b="1">
                <a:latin typeface="Times New Roman" panose="02020603050405020304" pitchFamily="18" charset="0"/>
              </a:rPr>
              <a:t>    b. Những nét lớn về cuộc khủng hoảng kinh tế :</a:t>
            </a:r>
          </a:p>
          <a:p>
            <a:pPr eaLnBrk="1" hangingPunct="1">
              <a:spcBef>
                <a:spcPct val="50000"/>
              </a:spcBef>
              <a:buFontTx/>
              <a:buChar char="-"/>
            </a:pPr>
            <a:r>
              <a:rPr lang="en-US" altLang="en-US" sz="2600">
                <a:latin typeface="Times New Roman" panose="02020603050405020304" pitchFamily="18" charset="0"/>
              </a:rPr>
              <a:t> Cuộc khủng hoảng bắt đầu từ lĩnh vực tài chính ngân hàng…</a:t>
            </a:r>
            <a:r>
              <a:rPr lang="en-US" altLang="en-US" sz="2600" b="1">
                <a:latin typeface="Times New Roman" panose="02020603050405020304" pitchFamily="18" charset="0"/>
              </a:rPr>
              <a:t> </a:t>
            </a:r>
          </a:p>
          <a:p>
            <a:pPr eaLnBrk="1" hangingPunct="1">
              <a:spcBef>
                <a:spcPct val="50000"/>
              </a:spcBef>
            </a:pPr>
            <a:endParaRPr lang="en-US" altLang="en-US" sz="26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9699">
                                            <p:txEl>
                                              <p:pRg st="3" end="3"/>
                                            </p:txEl>
                                          </p:spTgt>
                                        </p:tgtEl>
                                        <p:attrNameLst>
                                          <p:attrName>style.visibility</p:attrName>
                                        </p:attrNameLst>
                                      </p:cBhvr>
                                      <p:to>
                                        <p:strVal val="visible"/>
                                      </p:to>
                                    </p:set>
                                    <p:animEffect transition="in" filter="box(in)">
                                      <p:cBhvr>
                                        <p:cTn id="7" dur="500"/>
                                        <p:tgtEl>
                                          <p:spTgt spid="2969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9699">
                                            <p:txEl>
                                              <p:pRg st="4" end="4"/>
                                            </p:txEl>
                                          </p:spTgt>
                                        </p:tgtEl>
                                        <p:attrNameLst>
                                          <p:attrName>style.visibility</p:attrName>
                                        </p:attrNameLst>
                                      </p:cBhvr>
                                      <p:to>
                                        <p:strVal val="visible"/>
                                      </p:to>
                                    </p:set>
                                    <p:animEffect transition="in" filter="box(in)">
                                      <p:cBhvr>
                                        <p:cTn id="12" dur="500"/>
                                        <p:tgtEl>
                                          <p:spTgt spid="29699">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animEffect transition="in" filter="box(in)">
                                      <p:cBhvr>
                                        <p:cTn id="17" dur="500"/>
                                        <p:tgtEl>
                                          <p:spTgt spid="2969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9699">
                                            <p:txEl>
                                              <p:pRg st="6" end="6"/>
                                            </p:txEl>
                                          </p:spTgt>
                                        </p:tgtEl>
                                        <p:attrNameLst>
                                          <p:attrName>style.visibility</p:attrName>
                                        </p:attrNameLst>
                                      </p:cBhvr>
                                      <p:to>
                                        <p:strVal val="visible"/>
                                      </p:to>
                                    </p:set>
                                    <p:animEffect transition="in" filter="box(in)">
                                      <p:cBhvr>
                                        <p:cTn id="22"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ưu kiện">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2418</TotalTime>
  <Words>1831</Words>
  <Application>Microsoft Office PowerPoint</Application>
  <PresentationFormat>On-screen Show (4:3)</PresentationFormat>
  <Paragraphs>231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Bưu kiện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120</cp:revision>
  <dcterms:created xsi:type="dcterms:W3CDTF">2010-10-28T13:23:22Z</dcterms:created>
  <dcterms:modified xsi:type="dcterms:W3CDTF">2021-12-19T14:14:23Z</dcterms:modified>
</cp:coreProperties>
</file>